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s/slide20.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0.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1.xml" ContentType="application/vnd.openxmlformats-officedocument.presentationml.slide+xml"/>
  <Override PartName="/ppt/slides/slide39.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38.xml" ContentType="application/vnd.openxmlformats-officedocument.presentationml.slide+xml"/>
  <Override PartName="/ppt/slides/slide31.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Masters/notesMaster1.xml" ContentType="application/vnd.openxmlformats-officedocument.presentationml.notesMaster+xml"/>
  <Override PartName="/ppt/ink/ink25.xml" ContentType="application/inkml+xml"/>
  <Override PartName="/ppt/ink/ink1.xml" ContentType="application/inkml+xml"/>
  <Override PartName="/ppt/ink/ink2.xml" ContentType="application/inkml+xml"/>
  <Override PartName="/ppt/ink/ink8.xml" ContentType="application/inkml+xml"/>
  <Override PartName="/ppt/ink/ink7.xml" ContentType="application/inkml+xml"/>
  <Override PartName="/ppt/ink/ink6.xml" ContentType="application/inkml+xml"/>
  <Override PartName="/ppt/ink/ink5.xml" ContentType="application/inkml+xml"/>
  <Override PartName="/ppt/ink/ink4.xml" ContentType="application/inkml+xml"/>
  <Override PartName="/ppt/ink/ink3.xml" ContentType="application/inkml+xml"/>
  <Override PartName="/ppt/theme/theme2.xml" ContentType="application/vnd.openxmlformats-officedocument.theme+xml"/>
  <Override PartName="/ppt/theme/theme1.xml" ContentType="application/vnd.openxmlformats-officedocument.theme+xml"/>
  <Override PartName="/ppt/ink/ink9.xml" ContentType="application/inkml+xml"/>
  <Override PartName="/ppt/ink/ink10.xml" ContentType="application/inkml+xml"/>
  <Override PartName="/ppt/ink/ink11.xml" ContentType="application/inkml+xml"/>
  <Override PartName="/ppt/ink/ink21.xml" ContentType="application/inkml+xml"/>
  <Override PartName="/ppt/ink/ink22.xml" ContentType="application/inkml+xml"/>
  <Override PartName="/ppt/ink/ink24.xml" ContentType="application/inkml+xml"/>
  <Override PartName="/ppt/ink/ink23.xml" ContentType="application/inkml+xml"/>
  <Override PartName="/ppt/ink/ink17.xml" ContentType="application/inkml+xml"/>
  <Override PartName="/ppt/ink/ink16.xml" ContentType="application/inkml+xml"/>
  <Override PartName="/ppt/ink/ink15.xml" ContentType="application/inkml+xml"/>
  <Override PartName="/ppt/ink/ink14.xml" ContentType="application/inkml+xml"/>
  <Override PartName="/ppt/ink/ink13.xml" ContentType="application/inkml+xml"/>
  <Override PartName="/ppt/ink/ink12.xml" ContentType="application/inkml+xml"/>
  <Override PartName="/ppt/ink/ink18.xml" ContentType="application/inkml+xml"/>
  <Override PartName="/ppt/ink/ink20.xml" ContentType="application/inkml+xml"/>
  <Override PartName="/ppt/ink/ink19.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5"/>
  </p:notesMasterIdLst>
  <p:sldIdLst>
    <p:sldId id="406" r:id="rId2"/>
    <p:sldId id="407" r:id="rId3"/>
    <p:sldId id="405" r:id="rId4"/>
    <p:sldId id="370" r:id="rId5"/>
    <p:sldId id="371" r:id="rId6"/>
    <p:sldId id="321" r:id="rId7"/>
    <p:sldId id="322" r:id="rId8"/>
    <p:sldId id="323" r:id="rId9"/>
    <p:sldId id="343" r:id="rId10"/>
    <p:sldId id="376" r:id="rId11"/>
    <p:sldId id="363" r:id="rId12"/>
    <p:sldId id="364" r:id="rId13"/>
    <p:sldId id="365" r:id="rId14"/>
    <p:sldId id="372" r:id="rId15"/>
    <p:sldId id="373" r:id="rId16"/>
    <p:sldId id="379" r:id="rId17"/>
    <p:sldId id="408" r:id="rId18"/>
    <p:sldId id="366" r:id="rId19"/>
    <p:sldId id="374" r:id="rId20"/>
    <p:sldId id="377" r:id="rId21"/>
    <p:sldId id="375" r:id="rId22"/>
    <p:sldId id="381" r:id="rId23"/>
    <p:sldId id="382" r:id="rId24"/>
    <p:sldId id="291" r:id="rId25"/>
    <p:sldId id="404" r:id="rId26"/>
    <p:sldId id="380" r:id="rId27"/>
    <p:sldId id="383" r:id="rId28"/>
    <p:sldId id="400" r:id="rId29"/>
    <p:sldId id="401" r:id="rId30"/>
    <p:sldId id="384" r:id="rId31"/>
    <p:sldId id="399" r:id="rId32"/>
    <p:sldId id="402" r:id="rId33"/>
    <p:sldId id="385" r:id="rId34"/>
    <p:sldId id="386" r:id="rId35"/>
    <p:sldId id="292" r:id="rId36"/>
    <p:sldId id="293" r:id="rId37"/>
    <p:sldId id="296" r:id="rId38"/>
    <p:sldId id="294" r:id="rId39"/>
    <p:sldId id="295" r:id="rId40"/>
    <p:sldId id="297" r:id="rId41"/>
    <p:sldId id="298" r:id="rId42"/>
    <p:sldId id="388" r:id="rId43"/>
    <p:sldId id="389" r:id="rId44"/>
    <p:sldId id="390" r:id="rId45"/>
    <p:sldId id="398" r:id="rId46"/>
    <p:sldId id="392" r:id="rId47"/>
    <p:sldId id="393" r:id="rId48"/>
    <p:sldId id="394" r:id="rId49"/>
    <p:sldId id="395" r:id="rId50"/>
    <p:sldId id="396" r:id="rId51"/>
    <p:sldId id="397" r:id="rId52"/>
    <p:sldId id="274" r:id="rId53"/>
    <p:sldId id="27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25.2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12383 10425,'17'0,"1"0,0 0,-1 0,1 0,0 0,-1 0,19-18,-19 0,19 1,-1 17,0-18,0 18,18-18,35 18,-35-35,53 35,18-53,-18 53,-1-17,-16 17,-37-18,1 18,18-18,-36 18,0-17,1 17,-1 0,-17 0,-1 0,1 0,0 0,17 0,-35-18,18 18,-1 0,18-18,1 18,-1 0,-17-17,17 17,-35-18,35 18,0 0,1-18,-1 18,0 0,1-17,-1 17,0-18,0 1,1 17,-1-18,18 18,-18 0,0 0,1 0,-1 0,0 0,-17 0,17 0,0-18,1 18,-1 0,-17 0,-1 0,1 0,0 0,-1 0,1 0,-1 0,1 0,0 0,-1 0,1 0,0 0,-1 0,1 0,0 0,-1 0,1 0,0 0,-1 0,-17 18,0 0,0-1</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23.0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11589 9507,'18'0,"-1"0,1 0,17 0,-17 0,17 0,0 0,54 0,-1 53,18-35,35-18,18 53,-18-36,-53 1,53 17,-53-35,-17 0,17 18,-53 0,18-18,-18 0,1 0,-1 0,0 0,1 0,-19 0,18 0,-17 0,17 0,1 0,-1 0,0 0,0 0,1-18,-1 18,18-18,-18 18,36-17,-18 17,0 0,0 0,35-18,-53 18,18-35,-18 35,0-18,-17 18,17 0,-17 0,0 0,17 0,-17 0,-1 0,1 0,-18-17,17 17,19-18,-19 18,1 0,17-18,-17 18,0 0,17 0,-17 0,-1 0,1 0,-1 0,1 0,0 0,-1-17,1 17,17 0,-17 0,0 0,-1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31.9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6968 13882,'17'0,"1"0,0 0,-1 0,19 0,-1 0,0 0,-17 0,-1 0,19 0,-19 0,-17-18,18 18,0 0,17 0,0-17,0-1,1 18,-1 0,0-18,1 1,16-1,-16 18,-1 0,0-18,1 18,-1 0,0 0,0 0,1 0,-19 0,1-17,17 17,0 0,-17 0,17-18,1 18,17 0,-18 0,0 0,18 0,-18-18,1 1,34-1,-35 1,18-1,-17 18,-1-18,0 18,0 0,1-17,-19 17,1 0,0 0,17-18,0 18,1 0,-1-18,0 18,0 0,-17 0,17 0,1-17,-1 17,-18 0,19 0,-1-18,0 18,1 0,34 0,-35 18,18-1,-17-17,-1 0,0 0,0 0,1 0,-1 18,0-18,1 0,-1 0,0 18,0-18,1 0,-19 0,1 17,17-17,-17 0,-1 0,19 0,-19 0,19 0,-19 0,1 0,17 0,1 0,-1 0,-18 0,19 18,-19-18,1 0,0 0,17 0,-17 0,-1 0,18 0,-17 0,0 0,-1 0,1 0,0 0,-1 0,-34 0,-1 0,0 0,1 0,-19 0,1 18,18-18,-19 17,1-17,0 18,-1-1,-16-17,-19 18,36-18,-18 0,17 0,1 0,-18 0,18 18,0-18,-18 17,18-17,-1 18,1-18,0 0,-1 0,1 0,0 0,0 0,-1 0,1 0,0 0,17 18,-17-18,0 0,17 0,-17 17,17-17,-17 0,17 18,-17-18,0 18,-1-18,19 0,-36 17,35-17,0 0,-17 18,0-18,0 17,17-17,-17 18,-1 0,1-18,17 17,-17 1,0 0,0-1,-1-17,1 0,0 18,17-18,-35 18,36-18,-54 0,36 17,0-17,-1 0,19 0,-19 0,1 18,0-18,-1 0,1 17,0-17,0 18,-1-18,1 0,17 0,-17 0,18 18,-1-18,0 0,1 0,-1 17,0-17,1 0,-1 0,18 18,-18-18,1 0,-1 0,1 0,-1 0,0 0,1 0,-1 0,0 0,18 18,-17-18,-1 0,0 0,1 0,-1 0,0 0,1 0,-1 0,1 0,-1 0,0 0,1 0,-1 0,0-18,1 0,-1 18,18-17,-18 17,1 0,-1 0,1 0,17-18,-18 18,-17-18,17 1,0-1,1 18,17-17,-18-1,18 0,-18 18,18-17,-17 17,-1-18,18 0,-17 1,17-1,-18 18,18-18,0 1,0-1,0 1,0-1,0 0,0 1,18-1,-1 0,1 1,-1 17,-17-18,18 18,-18-18,18 18,17-17,0-1,1 1,-1-36,0 17,18 19,-18-1,1 0,16 1,-16-1,-1 0,0 1,1-1,-1 18,-17-17,17 17,-35-53</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36.0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7268 12859,'17'0,"-17"17,18-17,-1 0,1 0,0 0,17 36,0-36,1 17,-1-17,35 18,-17-18,0 0,0 35,18-35,-18 0,0 0,-18 0,18 0,-18 0,0 0,-17 0,0 0,-1 0,1 0,0 0,-1 0,1 0,-1 0,1 0,0 0,-1 0,1 0,0 0,-1 0,1-17,0 17,-1 0,1 0,17 0,-17-18,-1 18,-34 0,-1 0,0 0,1 0,-1 0,1 0,-1 0,0 18,1-18,-1 0,0 0,1 0,-1 0,0 0,-17 0,18 0,-1 0,-17 0,17 0,-17 0,-1 0,1 17,0-17,0 0,-1 0,1 0,0 0,17 0,-17 0,0 0,-1 0,1 0,17 0,-17 0,0 0,17 0,1 0,-1 0,0 0,1 0,-1 0,0 0,1 0,-1 0,0 0,18 18,0 0,18-1,-18 1,18-1,-1-17,-17 18,0 0,18-18,0 0,-1 0,1 0,0 0,-1 0,1 0,17 17,-17-17,17 0,0 0,1 0,16 0,-16-17,-1-1,18 0,17 1,-34-1,17 1,-18 17,0-18,1 18,-1-18,-18 18,1 0,0-17,-1 17,1 0,0 0,-1 0,1 0,0 0,-1 0,1 0,-1 0,-17 17,18-17,-18 18,-18 0,1-18,-1 17,18 1,-17-1,-1 1,0 17,1-35,-1 0,0 18,-17-18,35 18,-35 17,17-35,-17 18,0-18,17 35,-17-35,17 0,-17 17,-1 1,1-18,0 18,17-18,1 17,-19-17,1 0,17 0,1 18,-18-18,-1 18,1-18,0 17,-1-17,19 18,-1-18,-17 0,0 18,-1-18,19 0,-1 0,0 17,1-17,-1 0,0 0,18-35,18-89</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38.7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6615 12188,'18'0,"-1"0,1 0,-1 0,1 0,0 0,-1 0,19 0,-1 0,0 0,-17 0,52 0,-34 18,17-18,-18 0,0 0,0 18,1-18,-1 0,0 0,1 17,-1 1,0-18,-17 0,17 0,0 0,1 0,-1 0,0 0,0 0,1 0,-1 0,0 0,1 0,-19 0,1 0,-1 0,19 0,-19 0,1 0,0 0,-1 0,1 0,17-18,0 18,1-17,-1 17,0 0,1 0,-1 0,0-18,0 18,1 0,17 0,0 0,-18 0,0 0,18 0,0 0,-18 0,0 0,1 0,-1-18,0 18,1-17,-1-1,0 18,-17 0,-1-17,1 17,0 0,17-18,0 18,1-18,-19 18,18-17,1 17,-1-18,0 18,-17 0,0 0,17-18,-35 1,35-1,-17 18,-1 0,19-18,-1 18,0 0,-17 0,17-17,-17 17,35-18,-36 18,19-17,17-1,-18 0,0 1,0-1,-17 18,0-18,-1 18,1 0,0 0,-18-17,17 17,1 0,-1 0,1 0,0 0,-1 0,1 0,0 0,-1 0,1 0,0 0,-1 0,19 17,-19 1,1-18,-1 18,1-18,-18 17,18-17,-18 18,17 0,1-18,0 0,-1 0,1 17,0-17,-1 0,-17 18,-17-18,-1 0,0 17,1 1,-19 0,1-18,0 17,0-17,-1 18,1-18,0 18,-1-1,1-17,0 18,0 0,-1-1,-17 1,0-1,18-17,0 18,0 0,-1-18,1 17,0-17,0 18,-1 0,1-1,0 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46.9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13141 15064,'0'0,"18"0,0-18,-1 18,1 0,17 0,-17-18,-1 18,19 0,-1-17,-17 17,-1 0,19-18,-19 18,1 0,-1 0,1 0,0 0,17 0,0 0,1 0,-1 0,18 0,-18 0,0 0,1 0,-1 0,0 0,0 0,1 0,-1 0,0 0,1 0,-19 0,18 0,1 0,-1 0,0 0,-17 0,17 0,-17 0,-1 0,19 0,-19 0,19 0,-1 0,-17 0,17 0,0 0,0 0,1 0,-1 0,0 0,1 0,-1 0,0 0,0 0,1 0,-1 0,-17 0,17 0,0 0,18 0,18 0,-18 0,-1 0,1 0,18 0,-36-18,0 18,-17 0,17 0,1-17,-19 17,19 0,-1 0,0 0,0 0,1-18,-1 18,-17 0,-1 0,1 0,0 0,-1 0,1 0,-1 0,1 0,0 0,-1-17,19 17,-1 0,0 0,-17 0,-1 0,19 0,-19 0,19-18,-19 18,19 0,-1 0,-18 0,1-18,17 18,1 0,-19 0,1 0,17 0,1-17,-19 17,18 0,-17 0,0 0,-1 0,1 0,0 0,-1 0,1 0,0 0,-1 0,1 0,-18 17,-18-17,1 18,-1-18,0 0,1 0,-1 18,-35-1,0 1,18-18,-18 35,0-17,18-18,-1 53,-34-53,35 0,-1 17,1 1,0 0,0-18,-1 0,1 17,0 1,-1-1,1 1,0-18,0 18,-1-1,-17-17,18 18,0 0,0-18,-1 0,1 0,17 0,-17 0,35 17,-18-17,-17 0,0 0,0 18,-1-18,1 0,0 18,0-18,17 0,0 0,1 0,-19 0,19 17,-19-17,19 0,-1 0,0 0,1 0,-18 18,-1-18,1 0,0 17,-1-17,19 18,-18-18,-1 0,1 18,0-18,-1 0,1 17,0-17,0 0,-1 18,1-18,0 18,-18-18,18 0,-1 0,1 0,0 0,-18 0,18 0,-1 0,1 0,0 0,-1 17,19-17,-1 0,-17 0,17 18,-17-18,0 0,-1 0,19 0,-19 0,1 18,18-18,-19 0,19 0,-1 0,0 0,1 0,-19 0,19 0,-1 0,-17 0,17 0,1 0,-1 0,0 0,-17-18,17 18,1-18,-1 1,18-1,0 0,0 1,-17-1,17 0,-18 1,18-1,-18 1,1-1,17 0,-18 18,0-17,18-1,-17 18,-1-18,18 1,-18 17,54-18,-19 18,1 0,0 0,-1 0,1 0,17 0,0-18,1 18,-1 0,0 0,1-17,16 17,-16 0,-1 0,0 0,18 0,0 0,-18-18,1 18,-1 0,0 0,1 0,-1 0,-18 0,1 0,0 0,-1 0,1 0,0 0,-1 0,1 0,0 0,-1 0,1 0,-1 0,1 0,0 0,17 0,-17 0,-1 0,1-17,0 17,-1 0,1 0,-1 0,1 0,0-18,-1 18,1 0,0 0,-1 0,1 0,0 0,17 0,0 0,0 0,1 18,17 17,-18-18,0 1,0-18,1 0,-1 0,-17 0,-36 0,0 0,1 18</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50.7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13476 15963,'18'0,"0"0,-1 0,1 0,0 0,-1 0,1 0,0 0,-1 0,18 0,1-17,-1-1,0 0,1 1,17-19,17 1,1 17,52-34,-35 34,-17 18,17-35,0 35,0 0,1-18,-1 18,-35-18,0-17,-18 35,0 0,0 0,1-18,-1 18,0 0,1 0,-1 0,0-17,0 17,1 0,-19 0,19 0,-19 0,19 0,-1-18,0 18,-17 0,17-17,0 17,1-18,-1 18,0-18,0 18,1 0,-19 0,1 0,17 0,-17 0,17 0,0 0,-17 0,17-17,-17 17,17 0,1 0,-1 0,0 0,0-18,1 18,-19 0,19 0,-1 0,0 0,0 0,1 0,-1 0,0 0,1 0,16 0,1 0,-17 0,17 0,-18 0,0 0,0 0,1 0,-1 0,0 0,-17 0,17 0,0 0,1 0,-1 0,-17 0,-1 0,1 0,-18 18,18-1,-1 1,1 17,-18-17,0-1,17-17,-17 18,18 0,-18-1,0 1,0 0,0-1,0 1,0 0,0-1,0 1,0-1,0 1,18 0,-18-1,0 1,-18-18,18 18,-18-18,1 17,-1-17,1 0,-1 0,-17 18,-1-18,1 0,0 0,-1 0,1 0,-18 18,0-18,0 0,1 0,-37 0,19 0,-18 0,-18 0,0 0,0 0,18 0,17 0,18 0,-17 0,35 0,17 0,-17 0,-1 0,1 0,0 0,0 0,-1 0,1 0,0 0,17 0,0 0,1 0,-1 0,-17 0,17 0,-17 0,0 0,-1 0,19 0,-18 0,-1 0,1 17,0-17,-1 35,1-35,0 0,0 18,-1-18,1 0,0 18,-1-18,1 0,0 17,0-17,-1 0,1 0,0 0,0 0,17 0,-17 0,17 0,-17 0,-1 0,1 18,17-18,-17 18,18-18,-19 0,19 0,-19 17,1-17,17 18,1 0,-18-18,-1 17,19 1,-19-18,1 18,17-18,-17 17,18-17,-1 0,18 18,-18-18,1 0,-1 0,0 0,18 17,-17-17,-1 0,0 0,1 0,-1 0,0 0,1 0,-1 0,18-17,-17 17,-1-18,0 18,1 0,-1 0,0 0,1 0,-1 0,0 0,1 0,-1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54.8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9490 17074,'35'18,"1"0,-1-1,35 19,-34-1,-1-17,0-1,1 18,-1-17,0 0,0-1,-17-17,17 18,1-18,-19 0,1 0,17 18,0-18,1 0,-19 0,1 17,0-17,17 0,0 18,0-18,1 0,-19 0,1 0,17 0,1 0,-1 0,-18 0,19 0,-1 0,-17 0,17 0,0 0,-17 0,0 0,17 0,-18 0,19 0,-1-18,-17 18,-1 0,1 0,0 0,-1 0,1 0,-1 0,1-17,17 17,-17 0,0 0,17 0,-17 0,17 0,0 0,0 0,-17 0,0 0,17 0,-17 0,17 0,0 0,-17 0,-1 0,1-18,0 18,-1-18,1 18,17 0,-17 0,-36 0,1 0,-1 0,-17 0,-1 0,19 0,-18 0,-1 18,1-18,0 0,-36 18,1-1,-19-17,-16 18,-1 0,18 17,-36-17,53-1,-17-17,18 35,-1-17,18-18,18 35,0-35,-1 18,1-18,18 0,-19 0,19 0,-1 0,0 0,1 0,-1 0,-17 18,-1-18,19 17,-18 1,-1-18,1 18,0-18,-1 0,19 17,-1 1,1-18,-19 0,19 0,-1 17,0-17,1 0,-1 0,0 0,1 0,-1 0,-17 0,17 0,18 18</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9:02.6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9490 17216,'-18'0,"1"0,-1 0,1 0,34 0,18 0,-17 0,0 0,17 0,0 17,1-17,-1 18,0-1,0 1,1 0,-1-18,0 17,0-17,1 0,-19 0,19 0,-1 0,-17 0,-1 0,1 0,0 0,-1 0,1 0,17 0,-17 0,-1 0,1 0,0 0,17 0,-17 0,17 0,0 0,-17 0,17-17,-17 17,17 0,0 0,0-18,1 18,-1 0,0-18,1 18,-1 0,-17 0,-1 0,1 0,-1 0,19-17,-1 17,0 0,1 0,-1 0,0 0,0-18,1 18,-1-17,-17 17,-1 0,1-18,-1 18,1 0,0 0,-18-18,17 18,1 0,0 0,-1 0,1 0,0 0,-1 0,1 0,0 0,17 0,-18 0,19 0,-19 0,1 0,17-17,-17 17,0 0,-1 0,-52 0,-18 0,35 0,1 0,-19 0,-34 0,17 0,18 0,-18 0,17 0,-16 0,16 0,1 0,0 0,-1 0,1 0,0 0,0 0,-1 0,1-18,17 18,1 0,-18 0,17 0,0 0,-17 0,0 0,-1-18,19 18,-19 0,1 0,0 0,0 0,-1 0,1 0,0-17,0 17,17 0,-17 0,-1 0,1 0,17 0,1 0,-18 0,17 0,0 0,1 0,-19 0,1 17,17-17,-17 0,17 0,1 0,-18 0,17 0,0 0,-17 0,17 0,-17 0,17 0,-17 0,18 0,-1 0,0 0,1 0,-1 0,0 0,1 0,-1 0,18 18,-18-18,1 18,-1-1,1 19,-19-19,19 18,-19-17,19 17,-1-17,-17 0,-1-1,19 1,-18 0,35-1,0 1,-18-18,36 0,-1 0,1 0,-1 0,1 0,0 0,17 0,0 0,1 0,-1 0,0 0,18 0,-18-18,1 18,-1-17,0 17,0-18,1 18,-1 0,0-18,1 18,-1 0,0 0,-17 0,-1 0,1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40:07.549"/>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9014 15169,'17'0,"36"0,-17 0,-1 0,18 0,0 18,35-18,-35 0,53 0,-53 0,0 0,-1 0,-16 0,-1 0,0 0,1 0,-19 0,1 0,17 0,-17 0,-1 0,19 0,-19 18,19-18,-1 0,0 0,-17 0,17 0,-17 0,35 0,-18 0,0 0,0 0,1 0,-19 0,1 0,17 0,-17 0,17 0,-17 0,17 0,0 0,1 0,-19 0,19 0,-1 17,0-17,0 0,1 0,-1 0,0 0,1 0,-1 0,0 0,0 0,1 0,-1 0,0 0,-17 0,-1 0,1 0,0 18,-1-18,1 0,-18 18,18-18,-1 0,1 0,-18 17,0 1,-18-18,1 0,-1 0,18 18,-18-18,1 0,-1 0,0 0,1 17,-1-17,1 0,-19 0,1 0,0 0,-1 35,1-35,0 18,0-18,-1 0,1 0,0 0,-18 0,18 0,-1 18,-17-18,18 0,0 17,0-17,-1 0,1 0,0 18,-1-18,1 0,18 0,-19 0,19 0,-19 0,1 0,0 0,0 0,-1 0,1 0,0 0,-1 0,1 0,17 0,-17 0,18 0,-19 0,1 0,0 0,-1 0,1 0,0 0,17 0,1 0,-19 0,1 0,17 0,1 0,-18 0,-1 0,19 0,-19 0,19 0,-1 0,0 0,1 0,-1 0,-17 0,17 0,1 0,-1 0,0 0,1 0,-1 0,0 0,1 0,-1 0,0 0,18 18</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40:13.356"/>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8732 16193,'17'-18,"1"0,0 18,-1 0,1 0,-1 0,1 0,0 0,-1 0,1 0,0 0,-1 0,19 0,-19 0,18 0,-17 0,35-17,-35 17,17 0,0 0,0-18,1 18,-1 0,0 0,1-18,-1 18,0 0,0-17,18 17,-17 0,-1 0,0-18,0 0,18 18,-17 0,-1 0,0 0,0 0,-17-17,0 17,-1 0,1 0,0 0,-1 0,1-18,0 18,-1 0,1 0,17 0,0 0,-17 0,0 0,17 0,-17 0,-1 0,1 0,0 0,-1 0,1 0,17 0,-17 0,-1 0,1 0,0 0,17 0,-17 0,-1 0,18 0,-17 0,0 0,17-18,-17 18,-1 0,1 0,0 0,-1 0,-17-17,18 17,0 0,-1 0,1 0,-1 0,1 0,0 0,-1 0,1 0,0 0,-1 0,-17 17,0 1,0 0,0-1,-17-17,17 18,0 0,0-1,-18-17,0 0,1 0,-1 0,0 0,1 0,-1 0,1 0,-1 0,0 0,1 0,-19 0,1 0,17 0,-17 0,0 0,0 0,-1 0,1-17,0 17,-1 0,1 0,18 0,-19 0,19 0,-19 0,19 0,-1 0,0 0,1 0,-1 0,1 0,-1 0,0 0,1 0,-1 0,0 0,1 0,-1 0,0 0,1 0,-1 0,0 0,1 0,-1 0,1 0,-19 0,19 0,-19 0,1 0,17 0,-17 0,0 0,0 0,17 0,-17 0,-1 17,1-17,18 0,-19 0,19 18,-19-18,19 0,-1 0,0 18,-17-18,0 0,17 0,-17 0,17 0,1 0,-19 0,1 0,0 17,0-17,-1 0,1 0,0 0,-1 18,19-18,-1 18,1-18,-1 0,0 0,1 0,-19 0,19 0,-1 0,0 17,1-17,-1 0,0 0,1 0,-1 0,18 18,18-18,-18 17,17-17,-17 18,18-18,0 18,-18-1,17 1,-17 0,18-18,0 0,-1 0,19 0,-1 0,0 0,0 0,-17 0,35 0,-35 0,17 0,0-18,0 18,-17 0,17 0,1 0,-19-18,1 18,0 0,-1 0,1 0,-1-17,1 17,0 0,-1 0,1 0,0 0,17 0,0 0,-17-18,0 18,-1 0,1 0,-1 0,1 0,0 0,-1 0,1 0,0 0,-1 0,1 0,0 0,-1 0,1 0,-1 0,1 0,0 0,17 0,-17 0,-1 0,19 0,-19 0,1 0,-1 0,1 0,0 0,-1 0,1 0,0 0,-1 0,1 0,0 0,-1 0,1 0,0 0,-1 0,1 0,-1 0,1 0,0 0,17 0,-17 0,-1 0,1 0,0 0,-1 0,1 0,-1 0,19 0,-19 0,1 0,0 0,-1 0,1 0,0 0,-1 0,1 0,-1 0,1 0,0 0,-1-18,1 18,0 0,-1 0,1 0,0 0,-1 0,1 0,0 0,-1 0,1 0,-1 0,-17-17,18 17,0 0,-1 0,1 0,0 0,-1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58.3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10989 18027,'0'-18,"18"18,0 0,-1 0,1 0,0 0,-1 0,1 0,-1 0,19 0,-19 0,1 0,17-17,-17 17,53 0,-19-18,1 18,36 0,-19 0,36 0,-18 0,-35-18,18 18,-1 0,-35-17,1 17,-36-18,17 18,1 0,17 0,1 0,-1-18,-35 1,35 17,0 0,1-18,-1 18,0-17,0 17,1-18,-1 18,-17-18,17 1,0 17,-17-18,17 18,0-18,-17 1,0-1,35 0,-18 1,0 17,0-18,1 1,-1-1,0 0,1 1,-1-1,0 18,0 0,-17 0,0 0,-1 0,1 0,0 0,-1 0,1 0,-18-18,18 18,17 0,-18 0,1 0,0-17,-1 17,1 0,0 0,-1 0,19 0,-19 0,1 0,-1 0,1 0,0 0,-36 0,-17 0,0 0,-1 0,1 0,17 0,-52 0,35 0,-36 0,-17 17,-36 36,18-35,1-18,-19 53,1-36,-18 19,35-19,-18 1,18 17,-17 1,35-1,17-35,-17 17,53 1,-18-18,18 0,-1 18,1-18,17 0,1 0,-1 0,0 0,1 0,-1 0,-17 0,17-18,-17 18,0 0,-1 0,19 0,-1 0,0 0,1 0,-1 0,1 0,-1 0,0 0,1 0,-1 0,18-18,-18 18,1 0,-1 0,18-17,18 17,-1 0,1 0,0 0,17-18,18 1,-18-1,0-17,1 17,17 0,-36 18,36-17,-35 17,17 0,-17 0,-1 0,1 0,-18-18,18 18,-1 0,1 0,0 0,-1 0,-17-18,18 18,-1 0,1-17,0 17,-1 0,1 0,0-18,17 18,0 0,-17 0,-1-17,19 17,-1 0,0 0,-17 0,0 0,17-18,-17 18,-1 0,1 0,-71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7-30T11:32:39.694"/>
    </inkml:context>
    <inkml:brush xml:id="br0">
      <inkml:brushProperty name="width" value="0.05292" units="cm"/>
      <inkml:brushProperty name="height" value="0.05292" units="cm"/>
      <inkml:brushProperty name="color" value="#FF0000"/>
    </inkml:brush>
  </inkml:definitions>
  <inkml:trace contextRef="#ctx0" brushRef="#br0">1112 3804 379,'0'0'94,"0"0"-65,0 0 32,0 0-15,0 0 8,0 0-20,0 0-15,0-8-1,0 8 4,0 0-3,0 0-6,0 0-13,0 0-5,0 1-3,0 12-2,-3 8 5,-2 8 3,1 7 2,-4 0 4,1-2 1,0-1-5,2-5-7,2-1-14,0-6-7,3 0-26,0-5-41,0-4-44,0-5-49</inkml:trace>
  <inkml:trace contextRef="#ctx0" brushRef="#br0" timeOffset="598.8884">1091 3670 134,'0'0'221,"0"0"-191,0 0 12,0 0 1,0 0-11,0 0 6,-81-35-25,65 34-1,-5 1-10,3 0 0,0 0 9,-3 9 8,-1 15-14,-2 9-2,-6 6-3,2 5 1,1 1 1,2 2-2,4-2 1,4-2-1,4 0-1,7-2 1,6-1-1,0-4 1,12 1-1,12-4 1,8-2 0,12-3 3,7-7-3,7-8-2,8-7-17,0-6 4,-6 0 1,-7-12-8,-12-9 4,-8-4 11,-10-4 7,-10-5 8,-10-7 2,-3-7 25,0-7-8,-17-6-10,-7 0-4,-4 2 7,0 7 13,-2 10 1,3 10-29,2 7-5,0 11 0,-5 10-6,-1 4-17,2 8-53,-2 15-70,1-1-71</inkml:trace>
  <inkml:trace contextRef="#ctx0" brushRef="#br0" timeOffset="21440.0264">2668 4764 5,'0'0'20,"0"0"-14,0 0 14,0 0-11,0 0-9,0 0-1,0 0-1,0 0 2,-6 0 4,4 0 29,2 0 1,-1 0-8,1 1 5,-2-1-11,1 2 3,-2-2-6,3 1-2,-2-1 10,2 0 9,0 0-2,-2 0 7,2 1-16,0-1-2,0 0-8,0 0-13,0 0 7,0 0-6,0 0 3,0 0-1,0 0 1,0 0 3,0 0 2,0 0 1,0 0 0,0 0-4,0 2 1,0-2-6,0 0-1,0 0 0,0 0-2,0 0 1,0 0-6,0 0 4,0 0 2,0 1-6,4 1 7,6-1 5,-1 2 2,2 0-7,1 0 0,-2-1 1,3 1 3,-2-1-4,4-1 2,0 0-3,0 2 2,1 0-1,-1-2 2,0 2-2,-1-1 0,5-2 0,-4 0 2,7 0-1,-1 0 0,3 0-1,-3 0 1,1 0-1,-1 0 0,-1 0 0,0 0 0,-2 0 0,-4 0 0,-2 0 1,1-2 1,-1 2 0,0-1-2,1-1 1,-2 1-1,5 1 1,-1 0-1,0 0 1,2 0-2,0 0 1,-3 0 0,2 0 0,-3 0 1,-2 0-1,4 0 0,0 0 2,-3 0-1,1 0-2,-1 0 2,-1 0-1,5 0 0,-1 0 0,4 0 0,2-4 0,-1 1 0,2 0 3,-1 0 1,0 1-5,3-1 2,1-1-2,-1 1 2,-6 0-1,4 1 0,-4 2 0,-3 0 0,0-1 0,-3 1 0,0 0 1,0-1-1,-2 1-1,-1-2 1,3 2 0,-3-1 0,7-1 1,-2 1-1,5-1 0,1 1-1,2 0 1,5-1 1,-2 1-1,-2-1-2,-1 2 2,-4-1 0,-3-1 1,1 1-1,-1 1 0,0 0-3,0 0 6,1 0-6,-4 0 5,-1 0-4,2 0 1,-1 0 1,-2 0 1,-2 0-1,1 0 0,-1 0 2,-1 0-2,-3 0-2,-2 0 2,-1 0-4,-1 0-10,0 0-9,0 0-11,3 0-42,0-4-47,-3-6-75</inkml:trace>
  <inkml:trace contextRef="#ctx0" brushRef="#br0" timeOffset="23013.0568">2738 4336 256,'0'0'259,"0"0"-228,0 0 3,0 0 42,0 0-30,0 0-16,0 0-25,-9 0-1,9 0-1,0 0-1,0 0-2,0 0-1,9-7-3,4-1 4,1-4 0,-1-1-9,2 1-7,-3-4-1,-3-2 8,0 0 1,-4-4-5,-1 3 8,-4-1 1,0 5 2,0 3-5,0 6 2,0 4 3,0 2-5,0 0 5,0 0-15,0 0-6,0 5 3,-1 11 20,-7 5 0,2 4 0,1-1 8,2-1-8,3-2-3,0-3 3,0-1 0,5-1 2,9-5-2,3-1-34,3-5-28,5-5-9,2 0-24,1-3-24</inkml:trace>
  <inkml:trace contextRef="#ctx0" brushRef="#br0" timeOffset="23233.2317">2908 3867 601,'0'0'44,"0"0"-32,0 0 0,0 0-2,0 0-10,0 0-51,-13-8-149,26 8-97</inkml:trace>
  <inkml:trace contextRef="#ctx0" brushRef="#br0" timeOffset="23862.1514">3075 4031 150,'0'0'184,"0"0"-144,0 0 0,0 0 9,0 0-24,0 0-25,-7 36 0,4-4 3,1 9 13,1 3 9,-1 2-15,2 1-3,-1-1-1,-1 1 1,-2 0-2,4-5 0,-3-3-3,3-5 1,0-6 0,0-6-3,0-7-22,0-5-24,0-4-18,0-6-54,0 0-32,0-9-30</inkml:trace>
  <inkml:trace contextRef="#ctx0" brushRef="#br0" timeOffset="24155.9886">3218 4178 67,'0'0'328,"0"0"-323,0 0-5,0 0 0,0 0 20,2 78 16,-1-38-6,2 2-13,-1 0-5,-1-3-7,1-2 6,-2-3-10,0-3 6,0-6-7,0-4-7,0-5-32,0-6-38,0-4-78,0-6-25</inkml:trace>
  <inkml:trace contextRef="#ctx0" brushRef="#br0" timeOffset="24499.8802">3248 4239 328,'0'0'168,"0"0"-165,0 0 4,0 0 3,0 0 3,0 0-10,100-44 3,-70 40-8,1 4 2,-7 0 0,-7 0-4,-4 9 0,-4 7-4,-6 2 1,-3 2 0,0 1 0,-17 2 7,-6-3-5,-7-3 5,-3-3 0,0-3-7,0-4-14,5-3-25,6-4-4,4 0-76,6-14-118</inkml:trace>
  <inkml:trace contextRef="#ctx0" brushRef="#br0" timeOffset="27907.9083">4558 4428 150,'0'0'188,"0"0"-162,0 0 13,0 0 24,0 0-15,0 0-8,0 0-25,0 0-1,0 0 0,0 0 0,0 0-9,0 0-1,0 0-2,0 0 5,0 0-7,0 0-1,0 0-7,0 6 2,0 9-6,0 9 9,3 9 1,3 7 0,0 8 2,-3 4 0,3 5 0,-4 1 1,-2-3 2,0-6-3,0-9-6,0-5 1,-2-8-23,-7-6-37,6-7 5,0-6-38,0-8-35</inkml:trace>
  <inkml:trace contextRef="#ctx0" brushRef="#br0" timeOffset="28290.9687">4610 4380 483,'0'0'41,"0"0"-41,0 0 0,0 0 1,102-42 8,-65 36-5,-1 5-2,-5 1 0,-7 0 0,-3 0-4,-8 0 2,-4 7-4,-4 5-8,-4 5 12,-1 3-13,0 2-12,-10 3 2,-14 0 14,-6-1 7,-3-3-17,-4-5-15,4-4-4,3-5 5,5-4-52,7-3-26</inkml:trace>
  <inkml:trace contextRef="#ctx0" brushRef="#br0" timeOffset="29009.9156">4736 4706 318,'0'0'129,"0"0"-101,0 0 23,0 0 0,0 0-20,0 0-23,16-7-8,-7 7-5,8 0 5,0 4-1,4 10 1,-3 4 0,-3 5-8,-1 3 2,-4 0 4,-6-1 0,-4 0-30,0-7-17,0-1-4,-7-7 18,-5-5 35,0-3 5,-1-2 8,4 0-5,1-7 10,4-9-5,4-6 31,0-8-5,4-4-39,16-4-8,11 1 6,9 5-13,5 6-57,4 9-24,-1 5-49</inkml:trace>
  <inkml:trace contextRef="#ctx0" brushRef="#br0" timeOffset="29451.5185">5068 4838 404,'0'0'147,"0"0"-138,0 0 28,0 0-3,0 0-34,0 0-4,29-8 4,-1-5 0,8-2-20,-5-1-1,-7-1-2,-4 0 12,-7 2 5,-7-1 6,-6 1-1,0 1 1,0 2 0,-9 1 16,-7 5 4,0 2-11,-1 4 0,2 0 3,-6 3 2,0 14-5,1 7 0,-2 8 1,3 1-7,11-1 5,2-1-8,6-5-4,0-3 1,5-5 3,16-3 0,11-2-11,13-9-35,17-4-45,6-7-141</inkml:trace>
  <inkml:trace contextRef="#ctx0" brushRef="#br0" timeOffset="30353.4626">5452 4690 498,'0'0'125,"0"0"-114,0 0-6,0 0 14,0 0-19,0 0-13,-5 33-1,7 1 13,4 8 1,-3 3-2,-3 3 2,0 4-1,0 3 1,-6 0-14,0 0-24,-2-5-54,5-6-10,2-11-22,-1-8 31,2-12-71</inkml:trace>
  <inkml:trace contextRef="#ctx0" brushRef="#br0" timeOffset="30642.8487">5424 4737 514,'0'0'115,"0"0"-107,0 0-3,0 0 4,0 0 2,0 0-10,92-51-1,-55 50-3,-6 1 2,-5 0-3,-7 7-6,-5 10-20,-7 4-11,-7 3 7,0 0-30,-7 1-3,-19-4 23,-5-2-1,0-4-8,1-6-15,6-8 1,12-1-58</inkml:trace>
  <inkml:trace contextRef="#ctx0" brushRef="#br0" timeOffset="31021.434">5700 4675 579,'0'0'91,"0"0"-79,0 0 3,0 0-10,0 0-5,0 0-10,47-3 10,-20 16 0,-2 4 0,-1 4-10,-6 1-28,-7 1-12,-8-2 4,-3 0-19,0-3-23,-18-1-8,-6-5 70,0-4-6,4-6 32,6-2 9,5 0 55,4-6 20,5-8-47,0-6 11,5-4-32,15-4-8,10 0-8,5-1-15,2 7-36,5 5-43,-8 7-35,-5 6-89</inkml:trace>
  <inkml:trace contextRef="#ctx0" brushRef="#br0" timeOffset="31597.9782">6065 4703 481,'0'0'129,"0"0"-115,0 0 6,0 0-16,0 0-4,0 0-7,-37 59 3,29-30 3,-2-2 0,4-1-7,3-3 1,3-5-11,0 0 6,0-4-11,0-2-17,18-5 4,0-3-19,7-4 8,-1 0 0,-2 0 6,-7-8 6,-7-5 21,-4-3 14,-4-2 15,0 0-5,-13-2-8,-2-3 13,-2 2 5,4 0 4,0 4-5,2 4 0,6 5 11,4 2-6,1 3-2,0 2-22,0 1-7,0-2-1,0 1 3,9-2 5,5-1 13,0 3-12,0-4 1,2 3 2,-4-1-3,0 0 2,0-1-1,0 1 6,1 0-5,1-1-3,8 0 1,0 1 3,7 0 4,-1 2-5,-1-1-3,-3 2-66,-6 0-1,-8 0-8,-5 0-10,-5 0-37</inkml:trace>
  <inkml:trace contextRef="#ctx0" brushRef="#br0" timeOffset="33560.92">6345 4688 142,'0'0'143,"0"0"-117,0 0 8,0 0 28,0 0-26,0 0-5,-29-13-10,29 10 11,-2 3-7,1 0-16,1 0-9,-3 0-3,-2 3-11,-1 10-4,-4 8 18,-2 2 1,3 4 3,0 0-4,0-2 3,3-1-1,0-4-2,6-1-2,0-4-6,0-2 6,0-2-2,14-2 3,6-4-15,12 0-18,5-5 5,8 0-15,1 0-5,-1-5-3,-8-6 23,-6-2 17,-8-1 9,-8 0 6,-5-1 1,-6-1 14,-1 0 26,-3 2-34,0 0 17,0 0-2,0 3-12,0 1 7,0 3 4,0 1-2,0 1-14,0 0-8,-3 2-13,-1 2-2,0 1 14,-1 0 0,-2 0-2,-4 0 3,-1 7 1,0 3-1,-1 2-1,3-1 1,-1-1 0,2 0 1,2-1-1,1-2-2,1 0 2,2-1 0,0-2-2,2-1 2,1 1 0,0-2-4,0 2-6,0-1 10,0 1-5,0 2 4,0 1-3,3 2 8,6 0-2,0 1-2,2 0 6,3 1-3,-2-1-3,3 0 4,0 1-4,1-2 2,1-3 0,2-2-2,0-4 0,1 0 1,4 0 5,3-2-3,-4-9-2,1-2 3,-1-4-1,-4-4-1,2-3-4,-5-4 2,-2-2 0,-5-1 6,-3-1-2,-3 2-1,-2 4-1,-1 6-2,0 4 7,0 5 3,0 2 10,0 5-9,0 2-11,0 2-4,0 0 4,0-1-1,0 1-2,0 0-4,-1 0 0,-2 0 1,0 0 3,-2 6 0,-1 1 5,-1 1-7,4-1 4,3-1-11,0-2 4,0 2-5,0-2 11,0 3 1,0 2-5,9 2 5,-2 3 1,4 1 1,2 3 0,1 0-1,3 0 0,1-1 0,2 0 7,-4-3-7,-1 0 0,-1 1-14,-4-4 7,-6 0-6,-4-1-10,0-2-5,-3 1-26,-14-1 38,-6 1-4,1-3-17,1-4 30,5-2 7,5 0 3,5 0 20,6-1 54,0-10-40,0-2 4,9-3-18,10-2-9,8-2-9,3-1-2,3 0-2,0 0 2,-2-2-2,-3-1-1,-5 3 1,-4-2 0,-3 2 3,-5 1 0,-2 1-1,-3 0 1,-2 5 0,-4 3 0,0 3 6,0 2 10,0 2-10,0 2-10,-2 1-9,-3 1 6,-2 0 3,-1 0-3,-4 4 2,0 10-6,2 6 7,-2 4-2,6 0-10,4 3 12,2-1 0,0-2-2,0-2 2,0-5-1,8-3-5,5 0 0,1 1-6,-1-1 5,-2 1 2,-1-2 2,-3-1 0,-2-1 3,-2 0-9,-3 1-16,0-4-12,0 1-2,-6-2 38,-4-3 1,2-1 2,2-3 1,3 0 6,3 0 35,0-1 3,0-9-18,0-5-12,0 0 16,6-5-21,9-4-5,1 3 3,7 0-3,-2 5-6,0 7 0,-1 3-1,-3 5-9,1 1 3,-3 0 2,1 1 2,-4 10-2,1 4 3,-4 1-5,0 3 6,2-1 3,-4-1-3,-2-2 2,-4 1-2,1-3-13,-2-2-33,0-3-40,-5-2-23,-9-4-21,-3-2-6</inkml:trace>
  <inkml:trace contextRef="#ctx0" brushRef="#br0" timeOffset="33735.9845">7421 4604 111,'0'0'477,"0"0"-473,0 0-4,0 0-13,0 0-61,0 0-69,0 0 39,27 20-16</inkml:trace>
  <inkml:trace contextRef="#ctx0" brushRef="#br0" timeOffset="34709.944">7550 4792 452,'0'0'68,"0"0"-68,0 0 4,0 0-4,0 0 0,0 0 4,-2 75 2,8-58 4,-5-1-10,1-3 1,-1-3-1,-1-4 0,0-5 1,0-1 7,0 0-3,0 0 4,2 0 3,-1 0 12,2-1 39,3-12-38,4-5-17,3-3-8,3-3 0,-1 1 4,1 3-2,-2 3-2,-7 6 0,1 7 2,-5 3-2,0 1-2,-3 0-7,3 0 4,0 0-6,1 4 2,5 7 9,-1 3 0,0 0-1,2 1 2,-1 1-2,1-2 1,-1-1 0,0 0-1,6-5-10,1-1-23,7-3-1,3-4-4,6 0-4,2 0 1,-1-12-5,0-4 23,-6-2-12,-7-1-6,-6-1 42,-10 1 29,-4 2 4,0 0 7,0 6 19,-4 2-41,-5 5 21,-4 4-23,2 0-16,-3 0 0,-2 11-4,3 5 4,-1 2 0,5 0 0,5-1-1,1-1-3,3-6-3,0-1-6,0-5-14,0-3 8,0 1 6,0-2 2,0 0 11,0 0 9,0 0-1,0 0 1,0 3 4,0 4-13,0 6-15,3 11 5,1 6 10,2 8 4,2 6-1,1-2 20,-2 3-17,4-2-3,-4-4 0,3-1-3,-5-5-3,-2-8-16,-3-3-30,0-7-4,-12-4 1,-10-4 31,-4-6 19,1-1 4,1 0 6,5-15 115,1-6-3,7-9-7,5-5-54,6-9-13,0-5-37,15-1-9,17 7-5,8 8-55,6 10-32,2 7-139,-8 3-81</inkml:trace>
  <inkml:trace contextRef="#ctx0" brushRef="#br0" timeOffset="36718.8431">4069 4470 104,'0'0'56,"0"0"-34,0 0-1,0 0 11,0 0-1,0 0 2,-8-9-7,7 8 6,1 0 13,0-1-1,-2 1-9,2 0-2,0 1-13,0-2 0,0 2-13,-1 0-2,1 0-3,0 0 5,0 0 0,0 0 4,0 0 0,0 0-1,0 0-10,0 0-3,0 0-6,0 0-5,0 0 2,0 10 4,0 5 8,6 7 1,7-1-1,-1 3 5,4-2-4,1 1-1,1-3-5,0 0 3,4-4-4,-4-2 0,-3-1-1,-4-1 2,-1-4-5,-4-1 4,-2-1 6,-2-3 0,-1-1 0,-1-2 0,0 0 1,0 0 2,0 0 7,0 0-5,0 0 0,0 0-2,0 0-3,0 0 0,0 0 0,0 0-1,0 0-2,2 0-2,-2 0 0,0 0-2,0 0 7,0 0 0,0 0 4,0 0-4,0 0 0,0 0 1,0 0-1,0 0 2,0 0-1,0 0 2,0 0 0,0 0 2,0 0 4,0 0 3,0 0 8,0 0 3,0 0-4,0 0 1,0 0-19,0 0-1,0 6-8,-11 9 0,-9 14 8,-10 9 8,-6 8-4,-6 4-8,-1-2-126,-2-5-145</inkml:trace>
  <inkml:trace contextRef="#ctx0" brushRef="#br0" timeOffset="39090.8764">8318 4683 56,'0'0'13,"0"0"43,0 0-17,0 0 1,0 0-14,0 0-5,0 0 3,-11 5 8,11-5 0,0 1-2,0-1-2,0 0-6,0 0-9,0 0-6,0 0-3,0 0 6,0 0 5,0 0 8,0 0-5,0 0-3,0 0-4,0 0-4,0 1-3,0-1-4,0 0 0,0 0-4,0 0-6,0 2-2,5 1 12,7 0 8,0 1-7,5 1-1,3-1-1,5 2 1,5-2 3,8-1-2,6 0-2,6-2-1,8 1 2,3-2 9,6 0-8,1 0 2,-3 0 1,-12 0-4,-9 0 0,-10 0-17,-10 1 13,-8 0-5,-2 2 1,-7-1-8,-1-1 6,-1 0 8,-2 1 2,0-2-2,4 1 0,-4 1 2,6-1 0,-3 1 0,0-1 0,1-1 0,-2 1-20,-4 1-27,1-2 7,-2 0 21,0 0-5,0 0-23,0 0-43,0 0-36,-2-2 69</inkml:trace>
  <inkml:trace contextRef="#ctx0" brushRef="#br0" timeOffset="39799.2455">8882 4515 245,'0'0'62,"0"0"-45,0 0 24,0 0 4,0 0-15,0 0-5,-3 0 6,3 0-12,0 0-7,0 0-8,0 0-4,0 0-5,0 0-5,0 0 10,0 3 2,0 4-1,0-1 0,3-1 1,1 2-2,1 0 5,-1-1-1,1 2-3,3 1-1,0 0 0,1 2-1,2 2-2,3 2 3,4 3 1,0 5 1,3 1-2,-1-1 3,0 0-3,1-1 0,-4-5 0,-1-2 2,-7-3 2,-2-5-3,-2-3 0,-5-2 1,0 0-2,0-2 7,0 1 4,0 1 23,-5 0-15,-9 4 11,-7 4-11,-6 1-16,-2 5-3,-8 3-3,-6 1-32,-8 2-152,6-5-108</inkml:trace>
  <inkml:trace contextRef="#ctx0" brushRef="#br0" timeOffset="43547.9315">9592 4404 163,'0'0'233,"0"0"-192,0 0-37,0 0 4,0 0-8,0 0 5,0 0-5,4-7 2,1-1-3,1 0 4,0-2-3,3-1 5,-5-1-2,1 0-3,-4-1 1,-1 2 5,0 0 8,0 1-1,0 0 34,-3 4-15,-3 1-10,0 2-6,0 2-16,-3 1-16,-1 0 7,-6 0 9,-4 11 1,-2 5-1,-2 2-4,6 0-3,2-2 6,5 0-6,4 0-1,6-1-3,1 1-13,0 0 0,0-2 8,11 1 4,6-1 8,2-1 4,3 3-2,0-1-6,1 2 5,-2 1-5,-6 2-1,-3 0-2,-6-2 6,-5 1-16,-1-1-4,-3 0-2,-18 1 22,-5-5 4,-6 0-10,1-6-9,-2-2 20,5-5 13,3-1 0,9 0-6,7-11-7,9-10-24,0-3-82,5-6-116</inkml:trace>
  <inkml:trace contextRef="#ctx0" brushRef="#br0" timeOffset="44507.985">9725 4621 381,'0'0'101,"0"0"-101,0 0-4,0 0 0,0 0-8,0 0-2,19 0 14,2-1 0,1-8-32,2 0 8,-3-3-4,-6-1-10,-3 0 18,-5 1 20,-7-1 2,0-1 1,0 0-2,-8 1-1,-4 5 40,1 1 14,-1 2-11,2 5-14,2 0-20,-5 0-9,4 8-9,-2 9 4,0 3 0,2-1-2,1 3 2,8-2 4,0-1-2,0 1 1,0-5-5,9-2 6,10-2-1,7-4-10,8-4-13,3-3 12,5 0-30,3-6 1,0-8-6,-3-3 15,-4-1-5,-11 0-9,-13 2 46,-11 2 1,-3 2 24,-3 4 24,-14 1 10,2 3 0,-1 2-22,-1 2-32,-2 0 2,1 3 3,-1 8-9,5 2-2,2 0-1,8 0-4,4-3 1,0-2-38,0-1-5,8-4 14,9-3-6,4 0-11,-3 0 2,-2-6-18,-8 1 68,-7 2 21,-1 0 119,0 3-26,0-1 4,0 1-28,0 0-34,0 0-56,0 3-16,0 16-19,0 12 34,8 13 1,1 5 9,0 2-9,1-3 2,-5-1-2,-4-6-2,-1-5-69,0-8 28,-9-6-19,-10-7 36,1-6 19,-4-5 7,1-4 0,4 0 4,3-8 45,3-11 10,5-4-54,4-5 27,2-7-25,0-7-14,16-9-14,10-3-26,11 2-36,5 4 2,2 8-47</inkml:trace>
  <inkml:trace contextRef="#ctx0" brushRef="#br0" timeOffset="45880.8326">10272 4520 180,'0'0'378,"0"0"-370,0 0-8,0 0-5,0 0-10,0 0 15,-4 50 0,8-30 0,-2 1-2,-2-1-10,0-2-27,0-4 12,0-2-5,0-7 6,0-2 15,0-3 10,0 0 1,0 0 6,0 0 19,0-3 24,0-9-9,0-5-34,3-2-3,3 1-6,1 3 8,2 3 0,-3 5-1,0 3-4,-1 2-2,-3 2-1,6 0-6,-1 0-2,1 3 2,1 7 7,3 3 1,-3-2-2,-2 1 3,3-3 0,-3-2 0,-3-1 4,1-3-4,-2-2-8,-3-1-4,1 0 8,1 0 4,1 0 6,4-6-5,0-7 4,2-4-4,3 0 2,-1 0-2,1 1 1,-2 3-2,-2 6 3,-2 3-3,-5 3 1,1 1 0,-2 0-1,0 0-14,3 1-5,0 12 15,2 2 3,0 1 2,1 1 1,-2-1-1,1-2 0,7-2 0,-3-1 0,1-2 3,3-3-3,4-4-1,4-2-4,6 0-6,2-7-18,0-8-9,-3-2-12,-4-1 2,-6-2 25,-7 0 19,-6 2 3,-3-2 0,0 3 9,0 3 12,-4 3 35,-3 2-34,-1 5-1,0 1-21,1 3 0,-2 0-1,-2 0-4,2 1 4,0 12 1,-1 3-1,3 2 1,1 2 0,3 1 0,-2 2-4,5-2 4,0-1 0,0-2 0,0-4-3,11-3-10,3-4-5,6-4-7,5-3 25,5 0-2,4 0-3,1-11 3,-4-1-14,-4 0 16,-8-1-1,-5 1 1,-4-1 6,-6 3 0,1-1 3,-2 1 36,-1 3-8,-1 1-12,1 3 2,-2 0-10,1 3-16,-1 0-1,2 0 0,-1 0-11,2 0-7,2 3-2,0 8 13,1 4 6,-3 0-6,0 2-5,0-3 5,0-4-1,1-2-1,-1-2-5,-2-5-4,2 1 11,0-2 3,0 0-2,3-2 6,3-9 1,2-2 5,0 0-5,1-4 4,1 1 2,1 0-6,-1 5 0,-1 4 7,-3 6 4,0 1-12,-1 0-4,-1 0-1,2 9 5,-2 4 0,-1 2 0,-1-3 0,-2 0 0,1-4 0,3 0-17,1-4-23,3-4-29,1 0-55</inkml:trace>
  <inkml:trace contextRef="#ctx0" brushRef="#br0" timeOffset="46142.9583">11309 4222 325,'0'0'122,"0"0"-103,0 0-19,0 0-6,0 0-9,0 0 15,-6 96 8,9-54 0,4 2-7,-5-2 10,3-2-2,-2-5-9,-3-1 7,1-5-7,-1-3-10,0-5-20,0-6-79,0-3 2,0-8-58</inkml:trace>
  <inkml:trace contextRef="#ctx0" brushRef="#br0" timeOffset="46749.4966">11297 4497 379,'0'0'140,"0"0"-132,0 0 7,0 0-15,0 0-21,0 0 13,61 0-3,-15 0-21,7-3-4,1-4-16,-4 1-3,-3 1 8,-6 0 8,-7 1 8,-8-2-3,-13 4 18,-8-1 16,-5 0 20,0 0 68,0 1-10,-6-1-24,-2 3 1,-2 0-25,1 0-16,-3 0-14,-3 11-3,0 3 0,0 3-2,5 0 2,1 2 0,2 0 2,1 1 1,3 1-2,3-2 1,0-5-4,0-3 0,0-4-10,0-5 1,0 0 3,7-2 2,2 0 9,1-2 2,1-10 9,1-1-2,-5-1-9,1 0 7,-2 0-3,-2 2 0,0 5-4,-2 3 2,-1 4-1,1 0-1,0 0-6,2 0-2,4 0 3,3 9 5,-2-2 0,5 0 0,-1-2-14,4-2-16,4-3-1,2 0-49,0 0-4,-1-13-69</inkml:trace>
  <inkml:trace contextRef="#ctx0" brushRef="#br0" timeOffset="47208.081">11921 4345 57,'0'0'85,"0"0"-48,0-95-16,0 79 39,0 9 31,0 7-19,0 0-68,0 13-1,0 14-3,0 8 12,0 5 5,0 2-16,0 1 1,0-4 3,0-2 1,4-5-4,-1-5 2,-1-5-2,-1-4-2,-1-4 1,0-5-2,0-3-13,0-2-20,0-4-8,0 0 11,0 0 17,0-5 8,0-11-11,0-2 17,0-4 0,0 0 4,6 1-3,9 1 1,5 6 4,0 3-5,2 3 2,0 6 4,-1 2-2,-3 0-1,1 4 0,-3 9-2,-2 2 4,-3 2-4,2 3-1,-3-1-1,-1 1 5,-2 0-3,-1-3-2,-3-3-4,-3-4-34,0-3-32,0-6-61</inkml:trace>
  <inkml:trace contextRef="#ctx0" brushRef="#br0" timeOffset="47358.9252">12139 4389 235,'0'0'125,"0"0"-125,0 0-24,0 0-31,0 0-45</inkml:trace>
  <inkml:trace contextRef="#ctx0" brushRef="#br0" timeOffset="48009.9649">12410 4457 434,'0'0'47,"0"0"0,0 0-14,0 0-33,0 0 1,0 0-1,-58 44-8,49-27 8,2 0 1,0 1 0,4-1-1,3-1 0,0 0-3,0-5-29,0-1-13,11-6 11,1-3 5,4-1 10,3 0 13,0-4 6,-2-9 0,0-1 3,-1-1-2,-2-1 5,1-4 26,-2 1-16,2-2-7,-1-2 19,-1 6-18,-4 6-1,-2 5-3,-2 5-6,-2 1-5,2 0-7,2 12 4,-3 6 3,1 2-3,-2 0 5,-3-3 3,3 0 5,-3-5-3,1-4-2,1-3 2,-1-3-2,1-2-1,-1 0-6,1 0 7,3 0 0,5 0 1,5-13 0,5-1 3,4-4-2,3 1 4,-6 1-1,-2 3-5,-6 6 8,-3 4 4,-4 3-7,-3 0-5,3 8-12,1 9 12,-3 4 1,1 3 4,-3 1-2,-1 1 4,2-2-2,3-2-5,9-4-8,1-5-62,7-9-110</inkml:trace>
  <inkml:trace contextRef="#ctx0" brushRef="#br0" timeOffset="50109.5187">13085 4534 48,'0'0'49,"0"0"-17,0 0-8,0 0-1,0 0-2,0 0-4,0 0-2,-9 0-6,7 0 1,1 0 5,1 0-1,-2 0 17,0 0 4,2 0-6,-1 0-3,-1 0 2,2 0-8,0 0 1,0 0 0,-1 0-1,1 0-4,0 0 1,0 0 7,0 0-9,0 0-15,0 0 0,0 0-10,0 0-2,4 0 2,12 0 9,7 2 1,10 4 7,6-2-5,7 0-2,8 1 2,4-3 0,9 0-2,3 1-6,4-2 1,-6-1-10,-4 1-8,-13-1 4,-8 0 5,-12 0-3,-9 0 6,-8 0 10,-6 0-5,-8 0-3,0 0 2,0 0 7,0 0 0,0 0-12,1 0-59,4 0-29,0 0-40</inkml:trace>
  <inkml:trace contextRef="#ctx0" brushRef="#br0" timeOffset="51368.9281">13767 4356 30,'0'0'156,"0"0"-135,0 0 15,0 0 21,0 0-14,0 0 4,-29-10-7,29 10 2,0-1 0,-3 1-8,3-2-1,-1 2-7,1 0-3,0 0-4,-3 0-9,3 0 8,-2-1-10,1 1-1,1 0-3,-2-1-3,2 1 2,0 0-3,0 0-1,0 0-10,0 0-3,0 0 3,0 0-6,8 11 17,9 3 0,2 1 3,4 3-1,6 1 5,0-1-6,6 1 0,4-4-1,1-1 0,-4-4-11,-5-1-7,-9-5 2,-8-3 4,-7 1 12,-5-2 0,-2 0 4,0 0 7,0 0 0,0 0 11,0 0 4,0 0-3,0 0-16,0 0 5,0 0-9,0 0-1,0 0-1,0 0-1,0 0-1,0 0 1,0 0 0,0 0 2,0 0-2,0 0 0,0 0 0,0 0 3,0 0 4,0 0-7,-3 4-4,-3 6-4,-8 4 8,-8 4 0,-8 8-1,-10 2 1,-11 4 0,-4 5-85,-3-3-86,7-6-122</inkml:trace>
  <inkml:trace contextRef="#ctx0" brushRef="#br0" timeOffset="52840.1395">14442 4252 362,'0'0'217,"0"0"-201,0 0-11,0 0 40,0 0-35,0 0-10,2-28-24,-2 40 8,3 8 12,1 6 4,1 8 6,-1 3 4,-1 4-6,-1 1-3,-1 0 2,1-3-3,-2-4 0,0-7-25,0-4-12,0-4-23,0-6-10,0-6-28,0-8-14,1 0-68</inkml:trace>
  <inkml:trace contextRef="#ctx0" brushRef="#br0" timeOffset="53064.9773">14523 4185 493,'0'0'58,"0"0"-56,0 0-4,0 0 2,0 0 0,98-41 0,-68 37-7,1 1-30,-2 2-5,-1 1-33,-3 0 10,-6 0-23,-6 4-39</inkml:trace>
  <inkml:trace contextRef="#ctx0" brushRef="#br0" timeOffset="53272.9013">14517 4363 481,'0'0'35,"0"0"-33,0 0-2,0 0 3,79 4-2,-38-3 2,3 1-3,-1-2-79,-4 0-104</inkml:trace>
  <inkml:trace contextRef="#ctx0" brushRef="#br0" timeOffset="54077.9195">14722 4555 446,'0'0'93,"0"0"-92,0 0-1,0 0 0,0 0 1,0 0-1,23 2 5,-4-2 1,3 0-6,0-2-5,2-8-30,-2-1 12,-4-3-4,-2-3-7,-8 0 13,-5-2 1,-3 2-8,0 2 11,-6 4 3,-6 4 14,-2 1 41,4 4-3,-2 2-18,0 0 7,1 0-13,-2 2-14,1 11-2,-2 5 2,3 1-1,2 4-3,2 0-2,5 2 5,2-2-3,0 1 4,2-1 4,12-4-3,3 1-1,5-6 3,8-4-1,6-6-2,7-4-7,5 0-19,4-6-16,0-9 7,-8-2-7,-10 0 9,-12 2 15,-14-1 18,-8 2 0,-3 1 1,-16 3-2,-4 5 2,-1 2 15,3 3 11,2 0-11,1 0-13,0 8-3,5 2 4,2 4-4,-1 0 2,8 1-2,1-3-1,3 0-17,0-4-29,0-4 15,6-4 4,7 0 3,2 0 6,1-5 13,1-5 6,-1 0 0,-1 0 22,2 2 12,-4 3-10,2 2-11,0 3 1,-2 0-9,1 0-3,0 5 0,0 6-2,-3-1 1,2-2-1,-3-1-9,4-2-8,-2-4-29,0-1-65</inkml:trace>
  <inkml:trace contextRef="#ctx0" brushRef="#br0" timeOffset="54332.9408">15394 4253 394,'0'0'88,"0"0"-88,0 0-12,0 0 8,-15 97 8,15-60-4,0 3 0,0-3 0,0-1-3,0-5-11,0-6-10,0-5-2,0-4-35,0-5-23,0-7-35</inkml:trace>
  <inkml:trace contextRef="#ctx0" brushRef="#br0" timeOffset="55170.9069">15357 4474 345,'0'0'102,"0"0"-95,0 0 12,0 0-19,0 0-1,0 0 1,83-10 1,-56 10-1,-4 0 0,-4 7 0,-7 5-1,-2 1-3,-5 1-2,-4 1-2,-1 1 2,0-2 6,0 0 0,0-4 5,0 0-3,0-3 6,0-1-5,0-2-3,6-1-6,2-3-24,5 0 7,4 0 3,0-5-4,2-6-18,-3-2 6,-4 0 24,-4 1 12,-1 0 0,-6 5 16,1 2 22,-2 5 22,0 0-8,0 0-33,0 0-19,1 0-8,4 0-8,4 7 16,2 7 1,0 0 3,2-1-4,-2 1 0,-1-5 0,0-1-19,0-5-5,-1-3 16,-3 0 5,4 0 3,-3-3 5,0-8 0,-1-2 2,-2-3 24,3 1 2,-1-4 3,0 3 14,0-3-13,3 2-17,-3 3-8,2 3-4,-1 4-1,3 3-7,2 2-5,4 2-2,3 0 4,2 3-1,-3 8-2,4 5 2,-4 4-4,-3 1-2,-2-2-7,-5 0-9,-5-2-13,-3-5 2,0-2-3,0-5 1,0-4 30,-5-1 5,1 0 4,-1 0 69,4 0 4,1-11-38,0-5-20,0-2 8,7-3-14,13-6-8,7 0-1,7 0-34,2 5-15,1 9-28,-6 6-8,-7 7-30,-4 0-37</inkml:trace>
  <inkml:trace contextRef="#ctx0" brushRef="#br0" timeOffset="55582.7845">16294 4559 446,'0'0'197,"0"0"-180,0 0 41,0 0-24,0 0-32,0 0-2,10-3-17,11-7 4,5-4-1,3-1-1,1-1-7,-5-1 9,-5 0 2,-10-1 10,-5 0-17,-5 1 2,0 2 6,-5 5-27,-8 3 35,-4 3 2,1 4 27,1 0 5,-4 0 0,4 16-24,-3 4-8,4 7-9,3 0 9,3 3 0,4-1 10,1-3 3,3-3-11,0 0 4,0-6-3,3-1-3,19-3 0,14-6 0,19-6-24,17-1-44,11-10-76,-1-12-103</inkml:trace>
  <inkml:trace contextRef="#ctx0" brushRef="#br0" timeOffset="56611.3602">14456 5019 729,'0'0'0,"0"0"-7,0 0-4,0 0 6,0 0-23,0 0-25,-5 59 49,5-25 4,0 2 1,0-1 0,3-3 0,0-2-1,-1-4 3,1-1-3,-3-4-46,1-3-50,-1-7-55,0-5-10,0-6-12</inkml:trace>
  <inkml:trace contextRef="#ctx0" brushRef="#br0" timeOffset="56810.2248">14485 5038 585,'0'0'80,"0"0"-74,0 0-6,0 0-15,0 0-18,100-42-20,-59 38 1,0 4-17,-5 0-34,-11 0-42,-11 7-50</inkml:trace>
  <inkml:trace contextRef="#ctx0" brushRef="#br0" timeOffset="57000.9469">14452 5241 567,'0'0'48,"0"0"-48,0 0 0,0 0-11,0 0-11,99-10 2,-59 8-60,-2 2-104,-11 0-45</inkml:trace>
  <inkml:trace contextRef="#ctx0" brushRef="#br0" timeOffset="57204.913">14383 5484 327,'0'0'268,"0"0"-268,0 0-60,0 0 60,0 0 0,110 1-43,-62-1-20,2 0-71,-8 0-44,-9-6 61</inkml:trace>
  <inkml:trace contextRef="#ctx0" brushRef="#br0" timeOffset="57715.9012">14702 5406 369,'0'0'290,"0"0"-268,0 0-18,0 0-4,0 0-8,0 0 4,89-3-2,-68 11-3,-1 5-4,-8 2-21,-4 0-18,-6 2 12,-2-2-5,0-1 11,-6-1-6,-4-5 28,-2-2 12,3-2 0,4-4-3,5 0 3,0 0 25,0-7-21,6-8-8,11-3-2,3 1 6,1-1 4,0 4-4,2 1 1,0 4 0,0 0 8,-2 4-9,-6 3-28,-8 2 22,-5 0 6,-2 0-2,0 0 2,0 9 0,0 2 13,0 4 7,0 2-2,0-1-13,0 1-4,0-3 1,4-1-1,7-4-1,3-2-30,8-7-30,3 0-27,5-4-38,-2-15 26</inkml:trace>
  <inkml:trace contextRef="#ctx0" brushRef="#br0" timeOffset="57954.8969">15212 5161 493,'0'0'115,"0"0"-81,0 0-34,0 0-33,0 0 13,0 82 20,0-39 4,0 0-2,4-3 0,1-3 0,-1-5-1,1-5-1,-1-4 1,3-5-2,-1-4-18,2-4-49,1-3-11,-3-7-74,2 0-30,-7-3 85</inkml:trace>
  <inkml:trace contextRef="#ctx0" brushRef="#br0" timeOffset="58786.9223">15245 5335 435,'0'0'160,"0"0"-159,0 0 11,0 0 4,0 0-16,0 0 1,51 3 1,-22-2 0,3 5-1,-4 1-1,-4 3-8,-4 3 8,-1 2 3,-9 2-3,-1 0-1,-6 1-5,-3-2-17,0-2-26,-6-1-11,-4-5 20,-2-2 21,3-5 19,3-1 5,1 0 5,5 0 23,0-14-19,0-4-2,0-5-1,11-1 11,7 0-12,7 2 4,3 3-9,4 2-3,-1 6-2,0 4 2,-1 3 1,0 4-3,3 0 0,0 0-1,1 0-6,-1 0-48,-2 0 11,-4 0 1,-8 0 7,-10 0 17,-6 1 19,-3-1 3,0 0 24,0 2 27,0-2-35,-6 1-14,-5 2 0,-4 2 0,-1 4-3,0-1-4,2 2-1,5 2 3,2-2 0,3 2 0,2 1-6,2 0 2,0-1 1,0-4 4,0 0-2,0-3 2,5-3 3,4-2-4,4 0 2,-1 0 7,3-9-7,2-4 1,-4 0 7,0-1-9,-3 2 5,-3 4 14,-1 2-9,-5 3-6,-1 3-5,0 0-6,2 0-8,-1 5 0,1 6 14,1 0 2,1 2-2,-1-2-1,2-1-1,1-2-12,3-1-19,1-2-24,6-5-12,3 0-7,3 0-55,3-13 5</inkml:trace>
  <inkml:trace contextRef="#ctx0" brushRef="#br0" timeOffset="59244.1859">16173 5078 382,'0'0'183,"0"0"-112,0 0-15,0 0-56,0 0-13,0 0 9,-14 90 1,14-50 3,0 1-1,0-1 2,0-1 1,0-1-1,0-1 5,0-2-3,0-5-3,0-5-19,-4-8 14,1-9-4,1-3 4,1-5 5,1 0 9,0 0 1,0 0 0,0-10 4,0-8-14,0-5-4,9-3 4,4 3-1,2-3 2,2 5-2,-1 5-5,3 8 6,-3 5-8,0 3 0,-3 0-3,2 10-4,-3 6 0,-1 4 0,-1-1 15,-3 2-5,-4-1 5,0-1-1,-3-4 0,0-5-15,0-2-23,0-4-37,0-2-35,-10-2-45</inkml:trace>
  <inkml:trace contextRef="#ctx0" brushRef="#br0" timeOffset="59390.1134">16286 5210 462,'0'0'47,"0"0"-47,0 0-13,0 0-100,0 0-33,0 0-91</inkml:trace>
  <inkml:trace contextRef="#ctx0" brushRef="#br0" timeOffset="60054.9307">16556 5309 670,'0'0'36,"0"0"4,0 0-13,0 0-27,0 0-12,0 0 6,-30 57-13,23-34 2,0-2-1,2 0 6,1-4 5,2-6-5,2-1 5,0-4-19,0-2-3,0-2-6,11-2-4,10 0 12,5-3 13,0-11-12,-1-4-1,-10 0 27,-3 0 1,-5-2 13,-4-1 42,0 1-25,-1 2 7,1 5-2,1 5-2,-1 2-3,3 5-20,2 1-11,2 0-6,3 0 1,1 6 2,0 6-6,-3 5 3,1 1 0,-2 1-2,-3-1 8,-1-1 0,-3-4-4,1-5-3,-2-1-1,1-6-6,-3 1-2,2-2 3,3 0 7,4-2-3,9-13 0,6-6-25,4-3 7,1-2 7,-3-2 14,0-1 6,-4 3 3,-2 6 20,-7 9 28,-6 6-16,-4 3-14,-1 2-21,-1 0-16,1 10-1,1 7 17,1 1 11,2 2-5,5-3 3,2-2-8,8-5-1,10-4-57,7-6-107,-2 0-165</inkml:trace>
  <inkml:trace contextRef="#ctx0" brushRef="#br0" timeOffset="61522.9287">14530 5454 38,'0'0'134,"0"0"-74,0 0 20,0 0-18,0 0-8,0 0-20,0 0-14,0 0-4,0 0 8,0 0-8,0 0 1,0 0-7,0 0-7,0 0-3,0 0 0,0 0-3,0 0 3,-1 0-2,-1 0-1,-1 2 3,-1 3 2,-1 0-2,0 0 4,3-2-3,-2 1 2,2-3-1,1 1 2,-1-1-4,2-1 6,-2 0-6,2 2 3,-1-2-7,1 0 4,0 1 0,0-1 0,0 0 2,0 0 0,0 0 5,0 0-4,0 0-2,0 0 7,0 0 3,0 0-2,0 0-2,0 0 4,0 0-9,0 0 7,0 0 1,0 0 6,0 0 5,0 0 11,0 0-7,0-7-2,-2-3-22,-1-3 3,0-3-4,2-2-6,-1-4-23,2-5-12,0-6-53,0 3-19,0 2-108,0 8-28</inkml:trace>
  <inkml:trace contextRef="#ctx0" brushRef="#br0" timeOffset="62509.0044">14512 5489 48,'0'0'133,"0"0"-121,0 0 8,0 0 3,0 0-7,0 0 0,-2 0 8,2 0 7,-2 0 1,2 0 0,0 0 0,0 0-14,0 0-6,0 0-5,0 0 0,0 0-5,0 0-2,0 0-2,0 0-5,0 0 6,0 0-2,7 3 3,7 1 2,3 0-1,3-1 0,4 0 2,-2-2-1,2 1-2,-3-2 0,-5 0 0,-3 0 0,-6 0-5,-1 0 5,-3 0 2,-2 0 1,2 0-1,-1 0-4,1-3 2,0-1-28,3 0-30,1-3-59,-1 0-82</inkml:trace>
  <inkml:trace contextRef="#ctx0" brushRef="#br0" timeOffset="64168.0033">17235 4513 323,'0'0'149,"0"0"-101,0 0 43,0 0-31,0 0-41,0 0-13,0 0-5,-7 0 1,7 1-2,12 2 0,7 1 0,8 2 9,6-2-1,7 1-7,11 1-1,11-3 1,13 0 3,13-3-2,11 0-2,1 0-15,-1 0-8,-8 0-19,-11 0-16,-13 0-28,-12 0 19,-16 0 13,-11 0 0,-7 0 10,-10-2 7,0-2-43</inkml:trace>
  <inkml:trace contextRef="#ctx0" brushRef="#br0" timeOffset="64527.5149">17999 4336 325,'0'0'393,"0"0"-364,0 0-7,0 0 1,0 0-23,0 0-9,94 14 5,-40 4 6,0 8-6,-1 2 6,-5 5-3,-12-2 1,-14 1-7,-9-1 0,-11-1-8,-2 1-2,-19 1 6,-17 1-20,-12-1 7,-12-1 9,-4-4-33,6-6-29,9-5-8,14-9-70,18-7-89</inkml:trace>
  <inkml:trace contextRef="#ctx0" brushRef="#br0" timeOffset="65898.9457">19117 4219 541,'0'0'131,"0"0"-118,0 0-6,0 0 4,0 0-11,0 0-9,-7 5-10,7 14 14,0 5 2,0 4 3,0 2 3,0 1-1,0-2 3,0 0-4,-1-5 0,-2-5-1,0-3-13,-1-8-22,2-2-14,0-3-9,2-3-1,-2 0 33,-1 0 19,0-14 5,0-6-56,1-4 14,2-3 44,0-3 9,0 0 11,0-3 4,5-1 16,3 0-21,4 3 6,-2 7-15,-1 10 17,-1 6 18,-2 7-33,3 1-12,0 0-4,3 5-4,3 12 8,0 4 1,-1 4 7,2 2 3,-3 1-8,4-1-1,-2-1 0,1-2 0,-1-3-2,0-6 5,-3-3-5,-5-5-9,-2-4-9,-1-3-4,-2 0 22,-2 0 4,1 0 14,1-16 14,-1-4-32,4-5-4,1-2 3,0-3 1,10-2 0,2 0 0,3-3 0,1 9-1,-4 6-4,-1 9-1,-4 7 4,-4 4 0,-2 0-1,1 4-14,-3 14 7,5 6-1,-6 6 11,1 2 12,-4 0 5,1 0-11,-1-4 5,1 0-9,-1-4 1,1-3-2,-1-2 2,1-1-3,2-3-57,0-5-57,-1-4-49</inkml:trace>
  <inkml:trace contextRef="#ctx0" brushRef="#br0" timeOffset="66913.1148">19885 4134 566,'0'0'33,"0"0"-4,0 0 8,0 0-25,0 0-12,0 0 5,-8-20-5,7 20-2,1 0 2,0 0 2,0 0 3,0 0-10,0 0 5,0 0-3,0 0-4,0 0 2,0 0 3,0 0-5,0 0 7,0 2 0,0 8-8,-2 7 8,-1 7 6,1 4-5,-2 4 9,2 5-10,-1 1 2,0 2 2,1 0-4,2-3 8,0-3-4,0-6-2,0-8 0,0-6-2,0-4 0,0-4-1,0-3 2,0-2-2,2-1 2,-1 0-2,1 0 2,-1 0-2,5 0 3,10 0-2,7 0 5,8-4 0,8 0-5,1 2 2,6 1 0,1 1-2,5 0-17,0 0 10,-7 0-3,-11 0-39,-10 0-25,-13 1-8,-4 1-1,-7-2-36,0 0-50</inkml:trace>
  <inkml:trace contextRef="#ctx0" brushRef="#br0" timeOffset="67859.2159">19184 5070 656,'0'0'70,"0"0"-70,0 0-3,0 0-12,0 0-19,0 0 33,-5 90 1,4-66 0,-2-3-4,0-5 2,0-6-10,0-5 12,3-2 1,-2-1 2,2-2-2,0 0 3,0 0-4,0 0 3,0-6-3,0-14-59,0-8 21,0-6 19,0-7 19,11-3 5,4-1-3,4 0-2,2 7 0,-2 8 0,-1 11 0,-5 12-4,1 7-4,-5 0-12,4 18 9,-2 10-2,1 9 11,-2 5 2,-2 2 5,-2-3-5,-2-1 2,-1-7-2,-1-5 0,2-2 1,0-6-1,-2-7-53,-2-4-90,0-9-102</inkml:trace>
  <inkml:trace contextRef="#ctx0" brushRef="#br0" timeOffset="68029.9534">19184 5094 542,'0'0'45,"0"0"-45,0 0-24,0 0-21,132 0-63,-73 0-47</inkml:trace>
  <inkml:trace contextRef="#ctx0" brushRef="#br0" timeOffset="69163.9926">19510 5160 220,'0'0'99,"0"0"-17,0 0-9,0 0-18,0 0-9,0 0-6,-1 7-11,1-7-2,0 0-3,0 0 0,0 0-4,0 0-3,0-1-8,0-8-5,0-2-1,0-3-3,3-3 1,3-4-2,0-6-4,0-1-5,1-6 2,-1-3-4,-1-1 2,-1-1 7,-1-2 2,-1 5-1,-2 8-4,3 10 6,-3 11 7,0 5-3,0 2-4,0 0-9,0 3-5,0 17-19,0 9 22,0 8 9,0 3 2,0 1 1,0-3 1,0 1 1,0-2-1,1-3 2,5-5-3,1-3-1,3-8-7,4-2-32,6-5-27,7-5-4,10-6 31,6 0-39,2-6-13,-3-11 34,-7-4-48,-9-2-9,-13 3 114,-10 6 63,-3 5 83,0 3-15,-1 2-25,-8 1-36,-1 3-36,-2 0-29,-2 0-5,-1 3-4,2 5 3,1 0-1,4 0-1,2 1 3,3-1-7,2-1-14,1-2-8,0 1-1,0 0-30,0-2 9,0-1 7,0-2 13,3-1 12,3 0 10,0 0 3,0 0 6,3 0 1,-5 0 3,-2 0 16,-1 0 20,-1 0 2,0 0-10,0 9-29,0 6 20,2 6 3,-1 5 7,-1 6-5,2 3-13,-2 7 3,3 4 8,-2 3 1,2 1-20,-3 0-6,0-4-1,0-7 1,0-8-1,-10-7-19,-4-9-2,-4-7-12,-2-5 32,0-3 1,1 0 19,1-17-4,7-9 11,4-8-4,5-6 9,2-9 3,2-6-34,16-4-3,9-3-3,11 1-16,4 8-56,3 7 18,0 13 4,-6 6-42,-11 7-40</inkml:trace>
  <inkml:trace contextRef="#ctx0" brushRef="#br0" timeOffset="71675.9221">20635 4363 218,'0'0'134,"0"0"-60,0 0 49,0 0-49,0 0-24,0 0-13,0 0-6,-10 0-9,10 0-22,0 0-3,0 0-3,0 0-3,9 0-4,18 3 13,16 5 0,18-1 4,15 3 9,15-3-13,8 2 1,5 1-2,1-3-12,6 0-13,1-3-6,-1-1-15,-8-2-14,-12-1 0,-17 0-39,-15 0 5,-16 0 24,-17 0 27,-12 0 12,-9 0-31</inkml:trace>
  <inkml:trace contextRef="#ctx0" brushRef="#br0" timeOffset="72020.8959">21690 4282 646,'0'0'73,"0"0"-37,0 0-16,0 0-20,0 0-34,0 0 14,64 37 20,-28-10 4,0 1-4,-2 2-3,-10-2-1,-9-3-2,-11-2 5,-4-2-8,-4-1-5,-26 0-5,-9 2 12,-9-1-28,-4-1-41,3-1-22,10-7-69,16-6-85</inkml:trace>
  <inkml:trace contextRef="#ctx0" brushRef="#br0" timeOffset="76445.5587">22296 4062 114,'0'0'105,"0"0"-37,0 0-4,0 0-27,0 0-11,0 0 6,0 6 20,0-6-14,0 0 12,0 0-16,0 0 1,0 0-11,0 0-3,0 0-12,0 0-3,0 0-4,0 0-1,0 0 0,0 0-1,0 0 0,0 0 3,0 0-1,0 0-1,0 0 0,0 0 0,0 0-1,0 0-5,0-1-3,0 1-2,0 0 6,0 0-1,-2 0 0,-4 0-3,-7 11 5,-5 9 3,-4 3 0,2 3 0,4 2 0,4-1 0,7-2-7,5 0 2,0-4 5,5-3 3,16-3-3,9-2 1,8-3 0,7-4-1,1-5 0,-1-1-3,-6 0-8,-7-4-22,-9-12 22,-5-2-10,-4-3-13,-6-2-67,-2 5-29,-4 2-6,-2 6-51</inkml:trace>
  <inkml:trace contextRef="#ctx0" brushRef="#br0" timeOffset="78304.8177">22535 4229 345,'0'0'81,"0"0"-11,0 0 1,0 0-53,0 0-11,0 0-7,7-17 5,2 7-2,-2-4 0,1 0 7,-1-3-7,1-2 4,-1-2-5,-1-3 0,0-2-2,0-4 0,0-2 0,-2-1 0,-1 2-24,-1 6 21,-2 8-1,0 8 2,0 8 2,0 1-8,0 0-9,0 6-5,-12 16-5,-1 10 27,-5 8 1,4 2-1,4 2 0,2-3 4,6-1-4,2-5 2,0-4-2,2-3 0,10-4 0,5-3 0,7-1-2,4-6-1,3-4-8,1-4-24,-2-5-35,-7-1 13,-3 0 4,-5-14 14,-3-6 17,-4-1 15,-2-2 1,1-1 6,-3 2 3,-2 3 3,-2 8 10,0 6 10,0 3 7,0 2-33,0 0-2,-8 7 2,-4 10 5,-4 1 3,4 1 0,0 1 5,4-2-5,2-1 2,2-3-9,2-1 1,2 0-2,0-4 0,0 1 7,0-3-4,8-3 2,-1-1-3,3-3 4,0 0-5,-3 0 3,-1 0-2,1-7 3,-1-3-3,0 1-2,1-1 4,-1 0-3,-2 3-1,2 2 3,-5 4-1,1 1-2,-1 0-2,1 0-11,2 0-4,1 3 9,1 5 8,0-1 2,1 1-2,1-4-8,-1-1 3,2-2-5,1-1 1,1 0 7,0 0 2,-1 0 4,0-10-3,-1 2 4,-1-4-3,-1-2 11,1 1-1,0-2-7,0-2 4,0 0 0,-2-2-6,-2 2 3,-2 3-1,-2 5-4,0 5 6,0 1 3,0 3 5,0 0-15,0 0-1,0 0 1,0 0 0,0 0-5,0 3 2,0 6-7,0 1 4,0 1 6,0 2 1,4 0 1,6 1 0,1 2 4,0 0-6,0 1 3,-2 0 0,-6-2-3,-3-3 0,0-2 0,0-2-5,-3-1 1,-7-1 4,-4-2-20,2-1-24,-1-3-14,1 0 22,6 0 21,3 0 15,3-1 17,0-8 3,0-3-16,2-1 16,10-2-7,4-4-7,2 0 1,4-1-6,4 0 4,-3-1-4,3-1-1,-2 1-2,-2 2 2,-3 2 2,-5 1-2,-7 5 5,-1 2 10,-6 1 12,0 2 5,0 2-17,0 1-15,0 2 0,-4-1-11,-4 2 11,-2 0 9,-2 0-9,2 2-9,2 9 7,0 1-7,3 4 0,4 3-3,1-1 10,0 0 2,0 3 7,2-1-5,7 2-1,0 0-2,-1-1 1,-4-1-11,2 0-3,-6-6-9,0 0-5,0-4 6,-9-2 0,-6-1 8,-3-4-3,3-3-9,3 0 5,3 0 21,8 0 2,1-6 22,0-4-19,6-2 2,12-2 4,4-2 2,2-1 0,4 2 16,2 0 5,-1 6-22,-4 3 2,-1 5 0,-8 1-9,-1 0-5,-3 0-3,0 12 3,-5 4-10,-2 4 9,-4 0-2,-1-2 1,0 0-10,0-4-27,-10-3-2,-6-2 8,-1-9-45</inkml:trace>
  <inkml:trace contextRef="#ctx0" brushRef="#br0" timeOffset="78489.0736">23375 4028 496,'0'0'99,"0"0"-57,0 0-42,0 0-12,0 0-127,0 0 69,14 65-61,-14-44-37</inkml:trace>
  <inkml:trace contextRef="#ctx0" brushRef="#br0" timeOffset="79266.1517">23585 4091 255,'0'0'215,"0"0"-184,0 0-25,0 0-6,0 0-18,0 0 18,-5 94 5,4-55-3,-2 4 2,0 3-4,0 5 3,-3 3-3,2 2 5,-1 0-2,4-3-1,1-4 1,0-3 1,0-8-3,4-9 4,8-7-4,1-7 3,4-5-1,-2-6-3,1-2-3,-4-2-15,-3 0 0,-4-12 18,-5-9 0,0-6-1,0-8-34,-14-5 29,-5-3-20,1-3 3,-2 2 14,7 2 9,4 4 2,7 6 2,2 6 1,0 7 16,2 6-18,14 3-3,5 2-1,2 2 1,2 3-1,-3 1 2,-2 2-1,-4 0 4,-1 0 3,-3 0-1,-3 2-6,0 7-3,-3 2 2,-2 4 0,1-1-4,-4 2 1,1-3-30,-2-2-39,0-2-10,0-9-79</inkml:trace>
  <inkml:trace contextRef="#ctx0" brushRef="#br0" timeOffset="79431.2019">23792 4068 421,'0'0'40,"0"0"-40,0 0-82,0 0-49,0 0 14</inkml:trace>
  <inkml:trace contextRef="#ctx0" brushRef="#br0" timeOffset="80508.9084">24037 4126 404,'0'0'81,"0"0"-4,0 0-19,0 0-58,0 0-17,0 0 6,-67 52 7,50-24-8,7 2-1,1 0 6,5-3-1,4-2-5,0-2 5,0-5-16,0-4 14,17-5 2,6-2-14,6-2 4,6-4 3,1-1 7,0 0-22,-7-3-15,-3-9 12,-7-5 7,-5 0 26,-7-1 8,-4 2 3,-3 6 18,0 3-1,0 4 18,-1 3-27,-10 0-11,-3 0-2,-5 10-4,1 3-4,3 0 4,4-2-4,3 0 2,4-2-9,2-4-18,2 1-14,0-3-11,0-1 12,9 1 23,6-3 12,1 0-17,2 0-7,-4-4-9,-3-2 38,-1 1 3,-4 1 26,-3 1 9,1 2 12,-4 1-8,2 0-28,3 0-14,-2 0-8,3 4 8,3 3-1,-1-2-2,4 1-16,-2-5-6,3-1-8,0 0-7,-4-1-36,1-10 9,-6-6 22,-2-3 45,-2-4 27,0-1 11,0-2 18,0 0 0,0-1-7,0 1 24,0-1-18,3 1-25,1 4 18,-1 9-40,-1 7-3,-2 6 1,0 1-6,0 0-11,0 16-29,0 7 38,0 8-1,0 1 3,0-2 0,0 1 4,0-1 3,0-2-7,0-2 4,0-3-2,0-5-2,0-4-2,0-5-24,0-4-35,0-3-2,-2-2 32,1 0 22,-2 0 9,3-9 0,0-4 8,0-2 38,0-1-30,0 1-13,11-3 37,5 6-19,2 1-14,1 5 12,-3 3-5,1 3-4,-4 0 6,2 0-5,0 7-8,-3 4 2,0 3-3,-3 2-2,-3-2 0,-2 1-1,-2-2 1,-2-1-26,0 0-15,0-3-41,-5-5 20,-12-4-84</inkml:trace>
  <inkml:trace contextRef="#ctx0" brushRef="#br0" timeOffset="80670.3106">24479 4099 270,'0'0'0,"0"0"-79,0 0 10</inkml:trace>
  <inkml:trace contextRef="#ctx0" brushRef="#br0" timeOffset="81288.8161">24673 4222 442,'0'0'32,"0"0"-11,0 0-20,0 0-1,0 0 0,-47 77 0,38-54 3,-1-3-3,5-1-4,4-2-11,1-3-6,0-2 2,0-7 5,1 0 8,10-4 6,-1-1 1,4 0 4,1 0 1,1-7 7,0-7 10,0 0-6,0-2 0,-4 0 44,1-1-16,-1-2 21,-1 5-32,-3 2 0,-2 7-4,-3 2-18,0 3-12,0 0 0,1 0-7,-1 0-9,2 10-12,0 4 13,-1 2 1,-2-2-26,-1-1-2,1-3 12,-1-4-15,2 0 0,2-3 3,2-3 4,4 0 24,2 0 14,3-9 5,0-6 1,3 0-3,-4-4 35,1 3 30,-3 2-17,-2 3 4,-7 7-7,-1 1-26,-1 3-20,-2 0-2,3 9-27,2 9 6,2 4-1,5 4-28,10-4-50,11-3-36,10-11-175</inkml:trace>
  <inkml:trace contextRef="#ctx0" brushRef="#br0" timeOffset="82303.0794">22594 5142 680,'0'0'67,"0"0"-51,0 0-16,0 0-1,0 0-12,0 0 12,-31 72-7,26-55-16,4-5 3,1-1 3,0-4-2,0-2 2,0-1-5,10-3 4,10-1 11,-1 0 0,5-1 7,-5-15-12,-5-3 5,-4-2 8,-10-5 6,0 1 1,0 3-7,-16 5-5,1 5 5,-3 8 23,-1 4-23,-2 0-2,1 0-20,4 13-57,9 0-19,5-2-43,2-4-64</inkml:trace>
  <inkml:trace contextRef="#ctx0" brushRef="#br0" timeOffset="82604.0561">22914 4888 29,'0'0'655,"0"0"-605,0 0-48,0 0-2,0 0-15,0 0 10,-19 82 5,15-37 0,0 6-2,0 4 2,2 1 3,-3 2 1,2-2 6,0-1-5,0-1-1,0 0-4,0-4-8,-4-6-64,2-8-39,-1-16-83,5-10-97</inkml:trace>
  <inkml:trace contextRef="#ctx0" brushRef="#br0" timeOffset="82849.3307">23063 5159 76,'0'0'537,"0"0"-506,0 0-31,0 0-2,0 0 2,0 111 8,0-67-5,-2 1 7,1-1-7,-2-3 1,1-4-4,-1-5-5,0-5-30,2-6-18,1-7-43,0-10-46,0-4-65</inkml:trace>
  <inkml:trace contextRef="#ctx0" brushRef="#br0" timeOffset="83096.8631">23152 5049 596,'0'0'86,"0"0"-10,0 0-10,0 0-66,0 0 0,85-21 0,-46 35-2,-1 3 2,-7-1-1,-9 3-2,-7-4-9,-11 1-5,-4 0 1,0-4-1,-11 2 5,-12-3-10,-11-1-1,-5-3-53,-3-2-60,3-5-46</inkml:trace>
  <inkml:trace contextRef="#ctx0" brushRef="#br0" timeOffset="85232.1863">1158 6915 25,'0'0'713,"0"0"-713,0 0-191,0 0 92,0 0 34,0 0-58,0 0 25,-11 40-64</inkml:trace>
  <inkml:trace contextRef="#ctx0" brushRef="#br0" timeOffset="86104.878">1158 6915 59,'-61'60'136,"59"-60"-136,2-1-4,0-6-37,0-1 41,0 0 1,3-1 9,3 4 17,-1 0 5,-2 2-5,4 1-16,-4 2-5,0 0-6,-1 0-1,1 0 1,-2 0-14,1 1-9,-2 5 8,0 1-2,0-1-2,0-1 18,-3-2 2,-3-1-2,-2-2 2,4 0 3,-2 0 35,4 0-13,-1 0-8,3 0 13,0-3 20,0 1-20,0-1-22,0 2-1,0 0-8,0 1 2,0 0-2,0 0-6,0 0-3,2 0-13,-2 0-10,0 0-4,0 0 15,0 0 0,0 0-1,0 0 22,0 0 3,0 0 23,-5 0 22,-1 0-37,2-3 20,1-2-3,0 1 19,3-3-37,0 1 1,0 1 8,0-2-9,0 3-7,7-2 1,2 2 3,2 1-5,4 2 1,-5 1-3,2 0-2,-6 0-5,6 1 4,-1 10-1,-1 7 1,-3 4 0,-2 5 5,-5 2-2,0 4 5,0 1-3,-5-2-2,-10-2 0,-4-5 0,0-4 4,-8-3-4,4-3-1,-2-5 1,0-3-2,1-6 1,9-1 1,0 0 7,6 0 9,3-3 17,1-5-8,5 1 2,0 1 7,0 2-27,0 1-7,0 3 4,0-2-4,8 2-3,7 0-1,-3 0-3,3 6 4,3 4 3,-3 1 0,7 1 0,-1-1 2,0-2-2,3-4 2,-2 1-2,3-4-1,-6-2-11,6 0-23,-6 0 13,-2-7-18,-4-8-7,-3-6-29,-7-8-45,-3-3-68</inkml:trace>
  <inkml:trace contextRef="#ctx0" brushRef="#br0" timeOffset="86786.7844">1188 6769 295,'0'0'67,"0"0"-54,0 0 53,0 0 9,-88-31-21,69 25-17,-1 3-6,-2 3-5,-5 0-20,5 0 2,-1 11-6,-1 6 0,0 12-2,-1 9 0,1 11 0,3 10-2,2 8 2,7 1 7,4-4-4,3-3-3,5-8-1,0-12-1,2-5 2,15-9 0,11-6-12,13-8-8,12-11 15,16-2 3,14-12 2,11-15-2,2-7-9,-4-4-14,-14-6 11,-23-7-8,-18-2 11,-20-3 11,-14-1 6,-3 2 4,-23 4-3,-17 0 20,-8 8 2,-5 7-8,-7 11-18,5 11 17,5 10-17,3 4-3,8 5-10,11 18-74,7 7-83,9-2-124</inkml:trace>
  <inkml:trace contextRef="#ctx0" brushRef="#br0" timeOffset="96332.8967">5162 7460 164,'0'0'103,"0"0"-31,0 0-52,0 0 15,0 0 7,0 0 5,0 0-2,0 0 7,-18 7-16,18-5-1,0-1-4,0-1-10,0 1-15,0-1 4,0 0-8,0 2-1,0-2-1,0 0-5,2 3-9,14 2 4,10 3 10,8 0-5,11-1 5,10-1-3,9-3-13,8-2-7,-1-1 13,-3 0 2,-10 0 2,-15 0 4,-13 0-2,-8 0 4,-12 0 0,-4 0-2,-6 0 1,0 0-3,0 0-5,0 0-14,0 0-20,0 0-45,0 0-76,0-1-21</inkml:trace>
  <inkml:trace contextRef="#ctx0" brushRef="#br0" timeOffset="98336.1802">5623 7481 147,'0'0'12,"0"0"-12,0 0 2,0 0 7,0 0 1,0 0-2,0 2 4,0-1-1,0-1 0,0 0-1,0 0-5,0 0 2,0 0 3,0 2 0,0-2 8,0 1 4,0-1 11,0 2-2,0-2-8,0 0-5,0 0-4,0 1-7,0-1-5,0 0 1,0 0-3,0 0-1,0 0-1,0 1 0,0 1 2,6-1 2,5 2 0,5 1 0,6 1-1,5-1 2,6 0-3,3-1 0,9-2 0,4-1 1,5 0 1,1 0 0,0 0-2,-3-3 2,-5-1-2,-6 1 0,-8 2 0,-8 0 1,-6 1-4,-6 0 5,-7 0-4,-3 0 0,-3 0-1,0 0-13,0 0-23,0 0-14,0 0-16,0 0-39,-5 0 13</inkml:trace>
  <inkml:trace contextRef="#ctx0" brushRef="#br0" timeOffset="98703.9394">6037 7361 616,'0'0'90,"0"0"-90,0 0-5,0 0-1,0 0 6,0 0 0,110 47 0,-74-24 1,-2 0-1,-4 3 0,-5-2 0,-4 0 1,-9-2-1,-7-3-2,-5 1-1,-3-1-9,-21 1 10,-7 3 2,-8-2 2,0-1-2,3-2-14,11-4-22,10-3-81,9-6-108</inkml:trace>
  <inkml:trace contextRef="#ctx0" brushRef="#br0" timeOffset="99248.8443">6590 7219 721,'0'0'21,"0"0"-21,0 0-4,0 0 4,0 0 0,0 0-6,-7-3-10,7 27 8,0 13 8,0 5 1,0 6-1,1-1 2,2-2 6,-1-3-8,-1-4 3,-1-4-8,0-5-4,0-7-62,0-7-11,0-2-8,0-7-31,0-6-38</inkml:trace>
  <inkml:trace contextRef="#ctx0" brushRef="#br0" timeOffset="99477.2286">6605 7208 531,'0'0'37,"0"0"-23,0 0-7,0 0-4,0 0-3,0 0 0,118-54 3,-73 50-3,-2 3-3,-3 1-35,-7 0-55,-5 5-34,-11 5-12</inkml:trace>
  <inkml:trace contextRef="#ctx0" brushRef="#br0" timeOffset="99665.3857">6581 7420 153,'0'0'271,"0"0"-255,0 0-11,0 0 13,0 0-8,96-9-5,-38 1-5,5-1-70,-5 2-81</inkml:trace>
  <inkml:trace contextRef="#ctx0" brushRef="#br0" timeOffset="100448.7959">6833 7528 449,'0'0'47,"0"0"-43,0 0 15,0 0 6,0 0-18,0 0-2,15 4 5,7-4 5,4 0-2,2 0-8,1-8-4,-2-3-1,-5-2-23,-7 0 0,-6-3 13,-5-1 8,-4-1 2,0-3-11,-6 1 4,-7 6 7,-1 3 7,-2 8 6,0 3-4,1 0-6,-3 8 6,1 14-6,0 5-2,0 3-1,7 3 1,2-2-1,7-3 0,1-2-1,0-3 1,0-5-1,13-4-4,2-3-2,7-3 3,7-5-6,5-3-11,9 0-34,5-7-20,0-10 9,1-4 9,-9-1 30,-7-2 27,-10 4 2,-14 3 3,-8 6 28,-1 4 36,0 3 9,-7 4-27,-7 0-43,-4 0-8,-3 12-4,-1 6 4,1 2 0,3 0-1,6-3 1,5 0 3,2-5-3,5-2-4,0-1 2,0-5-7,2-1-31,7-3 38,0 0 2,1 0 5,1-6-2,-2-1 2,1-1 8,-3 2 3,1 2 5,-2 1-13,3 2-1,0 1-7,1 0 1,5 0-3,3 7 3,1 1-1,2-1 0,-1 0-20,4-3-32,-1-4-30,0 0-45,-1-1-30</inkml:trace>
  <inkml:trace contextRef="#ctx0" brushRef="#br0" timeOffset="100706.0067">7497 7242 562,'0'0'73,"0"0"-73,0 0-17,0 0-13,0 0 30,0 103 14,0-61-9,0 2 4,0-4-4,0-1-2,0-6-2,0-4 5,3-6-6,-3-5-22,0-4-42,0-5-67,0-6-60,0-3-22</inkml:trace>
  <inkml:trace contextRef="#ctx0" brushRef="#br0" timeOffset="101514.869">7412 7521 467,'0'0'48,"0"0"-47,0 0 5,87-27-6,-53 22 2,-1 0-4,-3 1 4,-5 3-2,-5 1 0,-10 0-4,-4 0-3,-5 2 2,-1 8 5,0 5 0,0 1 17,0 2 10,-4 0-7,-1-3-15,1-3 3,1-2-5,3-3-1,0-1 3,0-1-5,4-1-21,7-3-9,1-1-14,6 0 2,-2 0-2,1-7-24,-4-4 34,-1 0 24,-3-2 9,-3 2 2,1 2 6,-4 3 16,-1 4 14,-2 2-5,0 0-10,0 0-22,0 0-2,4 7 1,1 5 1,2 4 14,1 0-1,2-1-6,-1 0-2,2 0-4,3-5 1,-3-2-4,5-4-9,-2-2-3,0-2-1,-1 0-3,0-3-3,-4-10 4,1-1 5,-2 0 12,1-3 30,-2-1 4,-1-2 2,5-4-3,-1 1 7,1 1-10,2 5 1,2 3-20,3 6-5,-2 4-6,5 4-2,1 0-4,-2 4 1,4 14 3,-5 3-5,-2 3 5,-4 0-1,-7 1-7,-3-3-16,-3-4-21,0-6 4,0-3 3,-8-7 26,-3-2 14,2 0 24,1 0 21,1-12 17,2-6-14,5-5-9,0-4-29,0-4 3,15-3-13,12 4-7,4 5-50,7 10-22,2 8-12,-5 7-89</inkml:trace>
  <inkml:trace contextRef="#ctx0" brushRef="#br0" timeOffset="101898.4904">8443 7555 574,'0'0'82,"0"0"-79,0 0 37,0 0-16,0 0-23,0 0-1,73-20-16,-38 7-20,-6-1-9,-6 2-9,-8-1 36,-9-1 4,-6-1 9,0 3-6,-14-1 5,-11 4 6,-5 4 36,-3 4-12,0 1 0,4 0 17,2 17 4,0 6-11,7 10-19,1 5 2,7 3-5,9-3 1,3-1-12,4-4 1,21-7-2,15-8-5,19-9-10,19-9-56,15-13-166</inkml:trace>
  <inkml:trace contextRef="#ctx0" brushRef="#br0" timeOffset="103448.8581">6498 8266 487,'0'0'162,"0"0"-162,0 0-6,0 0 4,0 0 2,0 0-6,19-19-22,5 4-12,-3-2 11,4-1 10,-7-1 5,-3-1 11,-9 1 3,-2 0 3,-4-1 3,0 2-2,-8 4 17,-6 6 35,-1 4-25,2 4 3,-5 0-20,0 5-5,-4 18-4,-1 10-1,2 4 4,0 5-4,8 1-4,3-5 2,8-2 3,2-8-10,2-6 1,14-3-7,2-6-10,9-7-16,1-4-7,5-2-14,-2-3-5,2-15-23,-5-3-17,-5-5 68,-8-1 31,-5 1 4,-2 0 8,-4 3 48,1 8 27,-2 4-8,2 4-3,0 3-20,4-1-35,3 4-17,4 1-4,5 0 0,-1 7-6,-1 11 10,-4 5-5,-2 4 2,-7 0 1,-4-1-12,-2-3-25,0-2 1,-5-5 11,-4-6-3,-1-5 28,7-3 2,0-2 6,3 0 8,0-6 3,0-10-7,3-4-7,13-5-3,4-2-7,1-1-11,1 2 12,-4 5 6,-3 8 0,-6 6 6,-5 2 10,-2 5 3,-2 0-8,0 0-6,0 6-5,0 8 1,2 4 0,0 3 7,0 1 0,2-3-2,2-2 6,3-2-11,2 0 0,0-5 2,3-2-3,5-3-39,3-5-34,1 0-83,-1-6 30,1-13 38</inkml:trace>
  <inkml:trace contextRef="#ctx0" brushRef="#br0" timeOffset="103676.9831">7182 7992 395,'0'0'206,"0"0"-165,0 0-38,0 0 0,0 0 8,0 0 7,-13 103-14,13-66-4,0 2 1,0 0 10,0-2-7,0 1-2,2-6-2,-2-4-12,1-4-51,2-5-45,0-10-106</inkml:trace>
  <inkml:trace contextRef="#ctx0" brushRef="#br0" timeOffset="104395.481">7233 8217 545,'0'0'59,"0"0"-42,0 0 5,0 0-19,0 0-3,99-10 4,-66 16-3,-3 9-1,-5 4 0,-6 3 0,-4 2-6,-5-2-12,-10 2-9,0-4-7,0-1 0,-10-4-3,-5-4 14,2-4 5,4-5 12,3-2 6,3 0 4,3-5-4,0-7 9,0-3-1,6-3-3,7 0 1,5-1-5,6 4-1,1 0 4,3 4-4,4 3 0,-2 6 0,1-1-2,2 3 2,-2 0 0,-3 0-14,-5 0 6,-8 0 0,-8 0 5,-4 0 0,-3 0 1,0 0 4,0 3 7,0 4 9,-10 1 1,-5 2 3,-3 3-12,2-1-3,-2 2 3,3-1-7,3 0-3,3-2 0,3-4-3,3-1 3,3-5-3,0 1-21,0-2 4,0 0 7,9 0 3,6-6 10,3-5 1,-3-2-1,1 3 0,-1 1 0,-5 5 1,2 3 11,-3 1 8,-4 0-2,5 0-8,-4 3 0,2 7-1,-2 0-7,1 2 4,0 0-6,1-4 0,3 0-20,3-5-34,3-3-25,5 0-68,2-9-4</inkml:trace>
  <inkml:trace contextRef="#ctx0" brushRef="#br0" timeOffset="104823.9597">7979 8115 195,'0'0'47,"0"0"38,-10-76 11,10 68 19,0 6-35,0 2-55,0 0-25,0 10-22,0 15 22,0 8 18,0 5-6,0 1 0,0 2-6,0-1-4,0-5 6,0-5-6,0-5 2,0-5-4,-2-6-11,1-5-7,-1-5-3,2-4 13,0 0 8,0 0 2,0-3-1,0-11 3,0-2-4,0-4 0,9-1 0,3 3 1,2 1 1,3 6 4,3 4-1,1 4-5,2 3 0,-1 0-3,-3 4-1,-3 9 0,-4 2 2,-3 1-1,-1-1 3,-4-2 2,-3-2-2,-1-1-3,0-1-51,0-4-44,-1-3-69,-14-2-131</inkml:trace>
  <inkml:trace contextRef="#ctx0" brushRef="#br0" timeOffset="104975.1913">8103 8064 445,'0'0'114,"0"0"-114,0 0-5,0 0-20,0 0-32,0 0-33,73 27-72</inkml:trace>
  <inkml:trace contextRef="#ctx0" brushRef="#br0" timeOffset="105548.9212">8306 8147 518,'0'0'96,"0"0"-35,0 0 16,0 0-49,0 0-23,0 0-4,-42 64 0,34-39-1,4 1 0,4-3 0,0-4-3,0-1-17,6-4-13,11-5-5,2-5-14,-1-4-9,4 0 16,-4-4 16,-6-12 23,-3-2 6,-3-4 8,1-5 40,-2-2-2,-1 0-3,4-1 5,-1 5-31,1 5-10,-1 9 10,2 4-12,0 7-5,3 0-2,0 0 1,3 10-4,-3 5 4,1 5-5,-4 1 5,0-1-8,-1-2-5,-1-4-5,-4-4-4,3-4 0,-1-4 4,-1-2 2,4 0 14,2 0 3,2-14 3,4-1-1,1-3 0,-1-2 1,1 0 11,-1 3 3,-4 6 1,1 4-10,-5 4-2,-2 3-5,0 0 1,1 11-4,-1 7 3,0 5-1,-1 0 0,2 0 0,3-4-44,1-6-113,0-9-168</inkml:trace>
  <inkml:trace contextRef="#ctx0" brushRef="#br0" timeOffset="107317.943">5276 9346 655,'0'0'49,"0"0"-49,0 0 3,0 0-6,0 0-4,0 0-11,0 0 12,7 3-4,20 2 10,10 4 3,10-5-2,11 1 1,16-2 0,6-2 0,5-1 2,1 0-4,-1 0-17,-10 0-32,-11 0-31,-12 0 29,-13-1 19,-12 0 8,-10-2-12,-9 0-47,-5 0-3,-3 1-71</inkml:trace>
  <inkml:trace contextRef="#ctx0" brushRef="#br0" timeOffset="107698.9371">5874 9149 677,'0'0'10,"0"0"-10,0 0-9,0 0 6,0 0 3,99 17-1,-64 3-1,2 4 2,-7 3 5,-4 3-5,-4 3-2,-6 1 0,-5 0 0,-8-2 1,-3 0-11,-1-1 7,-25-2 3,-7-2 2,-10-3 0,-3-4-6,4-5-2,8-2 5,8-4-30,17-5-69,9-4-80,0 0-42</inkml:trace>
  <inkml:trace contextRef="#ctx0" brushRef="#br0" timeOffset="108048.4882">6496 9166 532,'0'0'96,"0"0"-96,0 0-63,0 0 63,-16 91 9,13-52-7,3 1 1,0-2 1,0-4-1,0-4-3,0-7-1,0-3-63,9-5-23,-2-6-45,-1-8-54</inkml:trace>
  <inkml:trace contextRef="#ctx0" brushRef="#br0" timeOffset="108231.2404">6522 9117 426,'0'0'44,"0"0"-40,0 0-4,104-7 0,-68 7-20,-4 4-66,-2 1-43,-10 1-49</inkml:trace>
  <inkml:trace contextRef="#ctx0" brushRef="#br0" timeOffset="108404.8967">6499 9327 37,'0'0'491,"0"0"-483,0 0-8,0 0-5,0 0-1,0 0-24,118 3-64,-73-6-108</inkml:trace>
  <inkml:trace contextRef="#ctx0" brushRef="#br0" timeOffset="109126.9657">6694 9422 621,'0'0'49,"0"0"-49,0 0 9,0 0-1,0 0-8,0 0-1,102-13-14,-54 2-5,0-4-10,-1-1-8,-5-1-7,-6-2 16,-11 5 12,-11-1 14,-10 1 3,-4 0 7,-3 0-7,-16 1 2,-4 4 8,0 4 21,0 3 11,2 2-3,2 0-17,4 9-6,0 8-14,5 5-2,5 3 0,2 1 0,3-2 2,0-2-2,11-3-4,6-4 2,3-2-16,10-4-5,3-5-10,8-4 2,4 0-12,1-4 17,2-10-6,0-4 3,-6-3 14,-8-1 15,-9 1 8,-14 2 13,-11 4 13,0 5 13,-3 3 13,-11 4-20,-5 3-25,1 0-9,-3 7-5,2 8 0,1 2 3,3 3-4,4 0 0,5-3-1,3 0 1,3-2-4,0-2 2,0-3-21,3-5-8,8-5 3,1 0 2,1 0 17,1-6 8,-1-6-1,2 2 1,1 0-1,-4 3 1,3 3 0,-3 4 1,0 0 0,3 0-2,-3 7-2,4 3 0,-2 0-2,2 0-47,1-4-53,-1-2-10,-2-4-28</inkml:trace>
  <inkml:trace contextRef="#ctx0" brushRef="#br0" timeOffset="109367.5321">7503 9129 93,'0'0'251,"0"0"-163,0 0-20,0 0-68,0 0-15,0 0 13,0 56 2,0-20 15,0 1-7,0-1-8,0-1 2,0-6 3,0-4-6,0-5 1,0-4-54,0-6-32,0-6-55,0-4-22</inkml:trace>
  <inkml:trace contextRef="#ctx0" brushRef="#br0" timeOffset="110114.8437">7500 9314 243,'0'0'119,"0"0"-84,0 0 30,0 0-5,0 0-36,0 0-12,67-33-9,-47 33-3,-2 0 0,-2 0 0,-4 0 0,0 2 0,-6 8 0,-3 4 0,-2 2 2,-1 1 10,2 1 0,-2-2-3,1-1-8,1-4 2,1-1-4,0-4 1,9-2-36,-2-2-19,8-2 3,-1 0-15,2-10-45,-4-7 53,-2-3 20,-4-1 24,-4-3 15,-1 3 22,-2 4 29,-1 6 42,-1 5-8,0 5-18,0 1-15,3 0-39,-1 2-13,2 14 0,0 1 2,3 0 1,0 3-2,1-5 0,2 0-2,-1-3-4,0-4-21,6-5-2,-3-2 3,1-1 10,-2 0 0,-1-4 8,-1-10 3,-2-1 4,-1-2 8,-1-3 19,5-1 8,-2-2 1,1-2-3,1 4 2,2 4-15,-1 4 6,-1 6-8,3 3-10,-2 4-8,7 0 0,-3 1-5,1 14 3,-1 5 1,-2 3-2,-4 1-5,-1 1-18,-3-3 0,-3-5-7,-2-6-24,0-5 29,0-4 22,-2-2 6,-3 0 13,0 0 20,4-14 0,1-3-15,0-3-6,0-4-10,18-1-2,2-2-20,8 3-35,1 3-14,1 9-22,-4 6-33,-4 6-59</inkml:trace>
  <inkml:trace contextRef="#ctx0" brushRef="#br0" timeOffset="110468.9741">8346 9263 371,'0'0'171,"0"0"-138,0 0 20,0 0-25,0 0-27,0 0 6,72-22-7,-41 11-21,0-4-21,-4 1-12,-4 1 5,-7 0 29,-8 0 18,-8 2 2,0-1 9,-11 4 4,-11 4 23,-4 4 7,1 0 11,1 2-7,0 13-10,5 3-6,5 5-14,4 2-7,6 3 0,4 3-4,0-3-1,1-1-4,20-4-1,10-9-11,17-10-24,10-4-91,9-15-205</inkml:trace>
  <inkml:trace contextRef="#ctx0" brushRef="#br0" timeOffset="111809.6109">6399 9989 702,'0'0'5,"0"0"-5,0 0 0,0 0 4,0 0-1,0 0-2,21-10-1,-2-2-14,2-3-1,2-2-6,-7-1 2,-1-3 3,-6-1-5,-7 0-1,-2 4 1,-5 3-30,-13 6 25,-4 6 26,-2 3 14,-3 0 21,-4 11-8,1 9-5,3 3-7,3 2-7,9 1-5,6 3-3,9-2 1,0-2 3,3-2-1,15-5-1,9-2 2,3-5-4,3-4-4,0-6-3,-5-1-16,3 0-17,-8-7-14,-3-5 9,-6-4 17,-5-2 28,0-1 2,-5-2 12,1 0 12,-1 3 0,2 2 19,1 6-5,1 5-4,0 3-23,1 2-9,7 0-4,-1 6-1,1 8 1,-5 4 0,-5 2 0,-2 1-2,-4 0-7,0-1 0,0-6-7,-3-2 7,-3-5 5,3-4 2,3-2-1,0-1 0,0 0-4,3-13-21,15-5-8,7-6 20,4-1-9,-2-1-16,-2 2 10,-3 5 23,-4 7 8,-6 5 3,-6 6 2,-4 1-4,-2 0 3,0 7 8,0 6 8,0 6 0,1 0-7,3-2-10,1-2 2,1-3-4,2 0 0,2-5-1,3-3-10,4-4-28,4 0-70,-1-6-31</inkml:trace>
  <inkml:trace contextRef="#ctx0" brushRef="#br0" timeOffset="112037.1998">7020 9654 447,'0'0'71,"0"0"-63,0 0-3,0 0 47,-2 105-11,1-68-30,1-2-3,0 0-2,0-4-2,0-1 5,0-3-9,0-3 0,-2-3-25,2-4-40,0-4-87,0-8-77</inkml:trace>
  <inkml:trace contextRef="#ctx0" brushRef="#br0" timeOffset="112738.8809">7008 9897 453,'0'0'59,"0"0"-51,0 0 33,0 0-21,91-19-15,-57 19 1,1 0-2,-3 14 0,-3 4-3,-7 2 0,-4 2 1,-8 1 1,-4-1-6,-6 0-1,0-4-6,0-2-3,-10-7-8,-6-3-1,2-3 4,1-3 13,4 0 3,3-6 2,4-8 0,2-1 0,0-2-1,0-1 0,12 2 1,6 2 0,2 1 0,5 5-1,3 0 2,2 4-2,1 3 1,-1 1-1,0 0-1,1 0-29,-5 0-9,-4 0-4,-5 0 24,-10-2 20,-4 2 0,-3 0 14,0-1 38,0-1-5,-9 2-8,-3 0-15,-4 0-22,2 2-1,-2 8 3,2 1-3,3 1 1,2-1-2,1 0 0,8-1-1,-2-2 0,2-1-2,0-4 1,2 0-5,9-3-13,2 0 9,2 0 3,1-6 7,-1-2-5,0 1 6,-6 0 1,5 2 23,-3 3 13,0 0-19,0 2-5,2 0-12,0 0-1,2 6 0,-1 2 0,2-1 0,-1-1-14,3-5-40,0-1 6,3 0-55,2-2-25,1-13-45</inkml:trace>
  <inkml:trace contextRef="#ctx0" brushRef="#br0" timeOffset="113160.4765">7794 9807 174,'0'0'101,"0"0"-24,-21-93 7,20 75 4,1 9 15,0 9-33,0 0-60,0 2-10,0 19-10,0 8 10,0 9 9,3 2-4,4-2 0,1-1 0,-4-4-5,-2-3 0,-2-3 1,0-5-1,0-6-6,0-3-10,-2-6-15,-2-6-1,1-1-17,3 0 49,0-8 0,0-11-8,0-3 8,3-3 5,10-4-5,2 1 1,3 4-4,0 7 3,1 6 0,2 5 7,-3 6-3,3 0-1,0 0 3,-2 16-3,-1 2-1,-3 3-2,-3 2 2,-6-2-2,-5 0 0,-1-3-7,0-2-19,-7-5-39,-6-5-21,-4-6-92</inkml:trace>
  <inkml:trace contextRef="#ctx0" brushRef="#br0" timeOffset="113311.3412">7940 9679 440,'0'0'0,"0"0"-1,0 0-17,0 0-57,0 0-47</inkml:trace>
  <inkml:trace contextRef="#ctx0" brushRef="#br0" timeOffset="113938.8764">8242 9786 78,'0'0'448,"0"0"-391,0 0 16,0 0 1,0 0-42,0 0-16,-72 86-7,62-59-7,4-1 0,4 0-2,2-5-2,0-3 0,10-2-14,9-8-7,0-2-2,0-6-17,2 0 11,-3-3 1,-1-11 9,-5-6 10,-4-1 11,-3-1 0,-4-4 11,1 4 7,-1-1 0,4 5 5,1 3-9,4 5-5,-1 6 13,3 4-18,3 0-1,3 0 2,0 6-4,1 8-1,-4 5 0,-3-1 2,-3 4-2,0-2 3,-4 0-3,-4-1 0,-1-7-7,0-2 1,0-6 1,0-3-1,0-1 6,0 0 0,2-6 0,6-10-11,3-2-4,4-5 2,4-1 6,2-2 4,0-2 3,-2 4-2,-2 6 2,-4 6 0,-2 7-2,-3 5 2,-3 2 12,-2 16-8,-3 7 30,0 4-12,0 0-11,0-1-2,0-2-1,0-5-8,0-3 0,8-7-8,14-6-54,5-5-105,4-7-311</inkml:trace>
  <inkml:trace contextRef="#ctx0" brushRef="#br0" timeOffset="115495.9371">9037 7689 248,'0'0'115,"0"0"-100,0 0 8,0 0 3,0 0-8,0 0-15,0 0 11,-10 0-4,10 0 14,0 0 7,0 0-18,0 0-2,0 1-2,0-1-2,0 2 1,8 1-1,4-1-6,5 4 3,7-1-4,5 1 2,13 0 4,8-2-6,14 0 1,9-1-1,9-2 6,9 2-4,2-1 0,1 1-2,-3-1 3,-13 1-3,-10 0-1,-15 1 1,-14 1-1,-14-2-3,-12-1 3,-6 0-1,-7-1-1,0-1 2,0 0 1,0 0-3,0 0-1,0 2-22,0-2-15,0 0 5,0 0-117</inkml:trace>
  <inkml:trace contextRef="#ctx0" brushRef="#br0" timeOffset="118530.9213">10167 8579 460,'0'0'123,"0"0"-121,0 0 6,0 0 2,0 0-10,0 0-4,-11 2-6,11 12-2,0 8 12,0 5 11,0 7-4,6 0 6,-1 3-3,-1-1 3,-1 0-9,0-3 0,-3-3-4,1-6 0,-1-3-30,0-4-13,2-6-28,2-5-28,1-6-43,-2 0-45</inkml:trace>
  <inkml:trace contextRef="#ctx0" brushRef="#br0" timeOffset="118743.0959">10168 8485 298,'0'0'340,"0"0"-312,0 0-17,0 0-4,0 0-7,0 0-2,107-28-6,-66 28-10,-1 0-53,-3 0-39,-4 7-29,-8 3-9</inkml:trace>
  <inkml:trace contextRef="#ctx0" brushRef="#br0" timeOffset="118924.3097">10205 8685 442,'0'0'56,"0"0"-56,0 0-13,0 0 8,113 8-30,-60-6-114,-3-1-34</inkml:trace>
  <inkml:trace contextRef="#ctx0" brushRef="#br0" timeOffset="119642.0148">10487 8861 187,'0'0'448,"0"0"-440,0 0-3,0 0-10,0 0-2,0 0 1,25 3-13,0-7 22,4-7-6,0-5 2,-4 0-6,-4-3-4,-8-2-1,-7-2 12,-6-1 0,0-1-5,-1 5-15,-13 5 12,-2 5 8,-4 6 15,-3 4-10,-1 0-5,-3 5 1,3 12 1,3 4-2,6 3 0,9 0-1,5 1-6,1-2 4,1-1 0,19-4-7,3-3 10,7-2-2,6-5-3,4-5-26,6-3-30,2 0 3,1 0 15,-2-7 2,-4-7 18,-7-4 15,-11 1 8,-11-2 11,-11 5 23,-3 3 30,0 2-2,-14 5 27,-2 4-72,-4 0-14,-3 6-4,-3 11 2,2 1-2,6 2 1,4-3-5,8 0-7,4-3-12,2-3-1,0-2-7,9-5-7,9-1-15,2-3 15,0 0-4,1 0 4,-6-6 17,-2-1 22,-5 1 1,-2 2 42,-3 1-1,3 3-9,0 0-12,0 0-21,0 0-2,3 7 2,1 5 5,4-1-3,0-1-2,3-3-25,2-3-40,1-4 10,2 0-88</inkml:trace>
  <inkml:trace contextRef="#ctx0" brushRef="#br0" timeOffset="119892.1103">11130 8540 392,'0'0'216,"0"0"-216,0 0-23,0 0-14,0 0 37,0 103 5,0-63-4,0 0 1,0-3 4,0-5-3,0 0-3,0-7-10,-2-1-3,1-6-37,-1-5-50,1-6-36,-3-5-32</inkml:trace>
  <inkml:trace contextRef="#ctx0" brushRef="#br0" timeOffset="120660.9085">11097 8809 338,'0'0'104,"0"0"-87,0 0 18,0 0 0,0 0-28,0 0-4,70-30-3,-47 29-1,-2 1 1,-2 0-2,-7 0 2,-2 0-10,-4 10-2,-3 1-3,-3 4 8,0-1 7,0 0 0,0-2 7,0 0 0,0-5-5,0-2-1,2 0 3,4-1-4,4-3-12,4-1-7,6 0-9,5 0-17,2-10-40,2-4 8,-5-1 19,-5-2 51,-8 0 7,-5 1 30,-3 4 9,-1 2 21,-2 5 3,0 4-24,0 1-5,0 0-34,1 0-15,3 14 5,1 3 10,1 2 5,0-1-2,3-1 0,1-2-1,2-2-4,1-3 2,-1-4-3,1-5-6,1-1-6,0 0 7,-1-7 8,-1-7 0,-2-5 0,-2 1 4,-1-1 13,-2-4 10,1 0 13,0-1-15,1 2-4,2 2 23,0 6-10,3 4-13,2 4-10,3 5-11,6 1-4,-1 0-2,2 12-1,-2 6 0,-2 1 5,-1 4-13,-7-2-19,-2-3-17,-7-3-12,-3-4 16,0-4-15,0-4 6,-7-3 56,1 0 17,3 0 50,0-4 9,3-12-52,0-3 19,2-5-13,17-3-20,5-5-10,5 2-40,2 7-46,0 7-19,-3 11 20,-8 5-22,-7 0-9</inkml:trace>
  <inkml:trace contextRef="#ctx0" brushRef="#br0" timeOffset="121023.9061">12064 8794 485,'0'0'203,"0"0"-188,0 0 36,0 0-51,0 0-6,0 0-21,27-29-20,-2 14 1,2-2 8,-3 0-33,-8 2 33,-5 0 30,-7 1 7,-4 3-3,0 4 4,-16 3 27,-5 4-27,-3 0 14,0 0 19,-1 8 7,3 6-7,5 5 10,2 3-22,8 4-6,5 2-9,2 3 5,0 0-7,12-3 3,14-1-5,8-7-2,10-5-12,13-10-57,6-5-106,4-10-187</inkml:trace>
  <inkml:trace contextRef="#ctx0" brushRef="#br0" timeOffset="124067.9907">12748 8452 690,'0'0'10,"0"0"-7,0 0 3,0 0-6,0 0-12,0 0-6,-2 13-20,2 12 20,0 12 18,0 7 0,0 9 4,0 5-3,0 6 12,-5-1 5,-2 2-2,-1-3-4,1 1 1,3-9-10,4-7-3,0-6 5,0-10-4,0-7 2,5-6 1,6-5-4,-1-5-2,5-3-28,2-5-11,2 0-5,-2-5 15,-3-15 3,-6-6 8,-8-6-3,0-6 11,-15-3-13,-6-4 25,-9 4 1,-1 1 25,1 7 36,0 7-5,5 7-8,7 5-21,8 5 3,7 4-16,3 2-15,0 2-13,0-2-2,16-1-25,11-3 16,11 0 11,6 0 7,0-2-2,-2 2 2,-3-2-13,-7-1-4,-9 1 5,-7 0 17,-8 2 1,-5 2 5,-3-1 12,0 1 27,0 0-8,0 2-6,0 2-14,0 1-8,0 0-8,0 0-7,0 0-8,0 9-5,0 7 8,0 5 12,0-1 1,0-3-1,2-1-1,5-4-25,2-5-2,3-3-16,-1-2 12,3-2 15,-2 0 12,2-3 2,2-8 2,-4-3 1,0 0 1,-4-3 2,-2 1 6,0 2 9,-1 3-7,-2 4 7,-1 6 12,-1-1-10,-1 2-20,0 0-4,2 0-12,-1 0 2,4 10 13,3 4 1,0-2 1,0 1 2,-1-3-2,1-1-1,2-3-7,-1-2-9,0-4 1,0 0 1,1 0 13,-1 0 1,-1-13 2,2 0 0,-2-3 4,-2 1 16,0-3 1,2 1 5,-1 1-1,0 4-9,1 3 7,-1 3-5,0 3-14,4 3-6,2 0-5,1 0-6,1 12 3,1 4 4,0 2-4,-4 2 4,-2-1-6,-4 0-5,-1-2-4,-5-4 0,0-4-3,0-2 6,0-1-10,0-2-15,-6-3 9,-3-1 19,3 0 13,3 0 3,3-9 6,0-4 9,0-2-13,8-3-1,10-1-1,5-1-3,3 5 0,1 2-1,-2 6 1,-1 4 0,-3 3 4,1 0-4,-1 0 1,-4 11-1,1 5 1,-3 2 4,-1 2-4,-3-2-2,-1-1-3,-5-1-48,-4-6-90,-1-8-14</inkml:trace>
  <inkml:trace contextRef="#ctx0" brushRef="#br0" timeOffset="124235.1553">13537 8521 443,'0'0'0,"0"0"-3,0 0-91,0 0 48,0 0-122</inkml:trace>
  <inkml:trace contextRef="#ctx0" brushRef="#br0" timeOffset="124885.8714">13819 8653 398,'0'0'213,"0"0"-200,0 0 5,0 0-9,0 0-9,0 0-10,-48 56 10,42-36-5,1 0-7,5-2 6,0 0 3,0-1-18,4-2-5,9-4 3,-1-1 4,0-8 0,1 0 6,-1-2 2,-2 0 11,-1-7 5,-1-7 0,-2-5 7,1 1-1,1-2 9,1 1 18,1 0-15,5 4-11,-2 2-3,1 7-9,-4 3-4,0 3 3,1 0-12,-2 3 7,2 10 6,-4 3-6,-2-1 0,-2 0-4,-2 1 5,-1-4-8,0-4 3,0-4-13,0-3 15,0-1 8,2 0 2,-2 0 11,3 0-1,3-8 2,2-8-14,1-1 0,5-1 1,1-3-1,0 0 5,6-2 1,-2 2 16,-3 3-18,1 6-4,-7 8-2,-2 4-6,0 0-1,2 7 3,0 10-1,-1 4 6,0 0 1,-2 1-8,3-4-36,0-2-3,0-6-58,1-5-37,1-5-34</inkml:trace>
  <inkml:trace contextRef="#ctx0" brushRef="#br0" timeOffset="125239.1351">14502 8279 692,'0'0'91,"0"0"-91,0 0-10,0 0 2,0 0-2,0 0 7,-9 96 3,4-44 2,1 10 0,-6 6-2,-1 4 13,-4-2 1,2-2 3,-1-2-13,-1-6 0,3-4-2,1-8-2,5-10-8,3-10-33,3-9-28,0-11-91,0-8-83</inkml:trace>
  <inkml:trace contextRef="#ctx0" brushRef="#br0" timeOffset="127127.6275">11761 9357 524,'0'0'30,"0"0"-17,0 0 36,0 0-26,0 0-19,-85-18-2,67 28 2,-1 8-2,-1 3 3,1 6 2,3 1-1,2 1-3,2 3 4,2 0 6,1-3-13,4 1 0,4-6-2,1-1 0,0-6-16,9-6-20,12-2 1,4-8-3,5-1 1,6 0 9,1-14 9,-1-5 4,-3-2 3,-6 2-3,-8 0 4,-10 6 13,-9 3 11,0 3 32,0 3 4,-9 3-14,-4 1-13,-1 0-16,-1 0-1,0 10-3,4 2-7,3 3 4,3-1 0,5 3 3,0-1-8,0 0 3,11 1-29,4-4-6,3-2-1,1-5 7,0-3-11,-4-3 5,-1 0 14,-7-2 21,-2-9 5,-2-3 6,-3-3 34,1-2 6,1 1-11,2 0 13,2-1-16,0 4-17,3 1-8,2 4-7,0 4 0,-2 5-4,2 1-2,-1 0 2,-1 10 0,0 5 0,0 4 4,-3 0-1,-3 3 1,-1-3-15,-2-3-9,0-5-1,0-4 3,0-4 9,0-3 13,0 0 1,0 0 19,0-7-6,0-7-13,0-3-1,0-1 6,10-4-3,3 1-2,2-2-1,3 5 2,-1 6-2,-1 5 0,-4 7-2,0 0-1,-5 7 3,1 9 3,-2 5-1,-1 2 5,0 0-6,-3-2 4,-1-2-5,1-3-13,-1-4-10,4-5-51,2-6-13,5-1-113</inkml:trace>
  <inkml:trace contextRef="#ctx0" brushRef="#br0" timeOffset="128580.9014">12376 9509 72,'0'0'223,"0"0"-192,0 0-10,0 0 1,0 0-22,0 0-1,-6 0 1,6 0 2,0 0-2,0 0 1,0 0 0,0 2 6,0-2 9,0 0 26,0 0 4,0 0-9,0 0-23,0 0-1,0 0-6,0 0-5,0 0 0,0 0-2,0 0-4,0 0 3,0 0 2,0 0-2,0 0-4,-2 0-17,2 0 22,-1 0-2,-1 0 7,2 0-2,-1 0 3,-1 0-6,-1 0-7,-4 0 3,1-3 4,-3-1-2,1 2-5,0-1 7,-1 3 6,-2 0 4,-1 0-3,0 6-2,0 7-3,1 2 5,2 2-3,1 3-3,6 0 1,1 1 1,1-1-3,0 0 2,0-1 1,11-3-3,1-2 0,5-4-2,7-3-15,4-5-10,5-2-5,6 0 2,3-2-6,3-12 16,-3-2-22,-5-4-5,-10-1 19,-10 0 28,-12 3 4,-5 1 3,0 4 16,-5 4 43,-9 5-20,-1 3-22,-1 1-11,-1 0-12,-2 7 0,-2 7 1,4 4 8,3 4 2,3-3-5,5-1-6,3 0-2,3-4-9,0-4-17,0-3-26,10-3-2,4-4 8,1 0 16,-2 0 11,2-8 15,-4-2 5,-3 1 6,-2 2 20,0 1-8,-1 2-6,0 1-6,-2 2 1,0 1-5,2 0-2,0 0 0,1 0-1,1 4 2,1 3-1,2 2 2,2-2 0,3-1-1,-2-2 0,7-4 1,-2 0 1,3 0-2,2 0-1,1-13-12,-3-1-11,0-3-2,-4-3 15,-4-2 8,-3-2 2,-3-6 2,-3-1 3,-4-3 8,0-3 17,0-1 9,0 0 4,0 4 1,-6 10-7,3 10 10,1 11 22,-1 3-40,0 0-29,0 16-4,-3 9 4,-1 9 6,1 0 3,3-2-7,2-1 2,1-2-4,0 0 1,0 1-1,1-3 3,8 0-3,3-4 0,2-3 0,3-4 0,5-5-11,0-6-8,4-5-1,4 0 3,2-3-8,-1-13-4,-1-4-12,-8-3-11,-8 0 14,-10 0 29,-4 3 8,0 5 1,-9 3 16,-6 8 18,0 4 0,0 0-4,1 3-11,1 11-9,3 3-8,6 0-2,4 2 6,0-1-6,0-3 0,11-2 0,5-3-2,3-5-9,3-2-7,4-3-25,2 0-17,2-7-44,0-10-34,-7-5-28</inkml:trace>
  <inkml:trace contextRef="#ctx0" brushRef="#br0" timeOffset="128788.0728">12715 9435 493,'0'0'0,"0"0"-102,137 0 98,-66 0-106,3 0-63</inkml:trace>
  <inkml:trace contextRef="#ctx0" brushRef="#br0" timeOffset="129279.9636">13303 9486 554,'0'0'70,"0"0"-70,0 0 0,0 0 4,0 0 11,-5 78-14,14-57 8,1-2-9,-1-2 3,-4-5-6,-1-1-13,-3-5-14,-1-5 9,0 1 12,0-2 9,0 0 9,0 0 2,0-11-11,4-5-11,5-5-5,3-1 14,4-3-20,2 4 7,4 3 4,1 4 7,-4 7-3,-1 5 4,-5 2 3,1 0-5,-7 12 5,-2 4 0,-2 3 5,-3 1 11,0 0-2,2-1-4,3-2-2,1-1-4,0-4-1,2-3 2,3-2-5,3-6-10,7-1-22,3 0-33,7-1-50,2-13-15,-5-3-10,-4-3 66</inkml:trace>
  <inkml:trace contextRef="#ctx0" brushRef="#br0" timeOffset="130067.1942">13742 9519 222,'0'0'124,"0"0"-47,0 0 11,0 0-27,0 0-50,0 0-9,-59 20-2,53-5 1,2 2 0,2-1 2,2-1-1,0 0 3,0-3-5,0-2 2,0-6-2,0-1-13,0-3-12,0 0 16,4 0 9,2-3 0,0-8 3,0 0 1,0 2 0,-1 2 18,2 3-15,-1 3-3,0 1-4,0 0-1,0 0 1,3 0-7,0 5 7,2 4 0,0 1 1,1-2 0,-1-3-1,7-2-1,-2-3-23,3 0-54,4 0-1,-1-7-21,-1-7 16,-2-1 33,-5-4 37,-5-2 14,-6-1 13,-3-5 14,0-3-7,0-2 10,0-2-2,1-4 3,2 4 20,0 6-16,-1 11-5,-1 11 25,-1 6-12,0 0-33,0 20 0,0 10-5,0 6 25,0 2-6,0 0-8,0-4-9,0-2 0,3-7-2,0-3 1,0-2-5,-3-6-1,0-4-1,0-4-13,0-5 0,0-1 0,0 0 14,0 0 9,0-10-9,0-4 0,0-1 0,0-1 4,5 0 0,7 0-4,1 2 3,3 2-3,3 5 0,0 3-3,0 4 2,-2 0-2,-1 0 0,-4 13 1,-3 0 1,1 2 0,-4 0 1,-1 1 0,-4-3 0,-1-2 0,0-1 0,0-3-27,0-1-23,-7-4-20,-4-2-68,1 0-86</inkml:trace>
  <inkml:trace contextRef="#ctx0" brushRef="#br0" timeOffset="130220.2808">14106 9341 463,'0'0'65,"0"0"-47,0 0-18,0 0-15,0 0-68,0 0-33,32 26-102</inkml:trace>
  <inkml:trace contextRef="#ctx0" brushRef="#br0" timeOffset="130860.9273">14260 9463 593,'0'0'80,"0"0"-38,0 0 14,0 0-50,0 0-5,0 0 0,-19 48 1,17-33-2,2 1-3,0-4-11,0-2-4,6-1-11,5-5-1,2 0-4,-2-4 19,-1 0 13,0 0-3,-2-4 10,-2-8 1,-3-2 8,-1-1-5,-2-2 13,1-1-1,4-2-7,2 0-2,0 3-12,2 5 0,-1 5 0,2 5-3,-1 2 2,-1 0-3,5 6 2,-3 11 2,-2 2 1,1 0-1,-5 1 0,-2-2 0,-1-1 0,-1-5-1,0-3-7,0-5-7,0-3-4,0-1 7,2 0 12,-1 0 0,2-2 2,0-11-2,2-4-2,3-1 2,0-2 0,3-4-5,2 2 4,2-1 0,3 6-2,-2 7-2,-1 6 3,-4 4 2,-2 0 0,-1 8 0,-2 8 0,0 3 3,-1 0-1,0-1-1,-2-1 4,1-3-5,-1-2-9,-2-4-21,2-2-39,0-5-50,3-1-77</inkml:trace>
  <inkml:trace contextRef="#ctx0" brushRef="#br0" timeOffset="131199.9189">14945 9135 585,'0'0'95,"0"0"-61,0 0-2,0 0-32,0 0 10,0 0-1,-27 100 21,15-50-6,3 2-5,-1 6 11,-5 0-16,1 1 1,-2 0-10,-2-1-2,0-6-3,3-2 0,-1-8-15,5-7-24,5-7-24,4-10-46,2-11-123,0-7-112</inkml:trace>
  <inkml:trace contextRef="#ctx0" brushRef="#br0" timeOffset="132040.6343">12695 10133 349,'0'0'378,"0"0"-333,0 0-33,0 0-10,0 0-2,0 0 2,-27 68 1,20-34 0,4 1 0,2-1-3,-1-3 1,0-5 2,1-1-3,-1-6-10,1-3-31,1-5-37,0-8-99,0-3-67</inkml:trace>
  <inkml:trace contextRef="#ctx0" brushRef="#br0" timeOffset="132268.2578">12436 10117 587,'0'0'44,"0"0"-13,0 0-15,0 0-7,92-45-8,-32 44-1,7 1-24,-3 0-11,-4 14-46,-14 4-41,-13 5-34,-17 1 21</inkml:trace>
  <inkml:trace contextRef="#ctx0" brushRef="#br0" timeOffset="132812.8933">12398 10463 443,'0'0'75,"0"0"-73,0 0 0,0 0 5,102 27-1,-41-27-6,9 0-37,2-6-19,-4-8-7,-8-4-2,-14 1 33,-12 0 11,-17 2 2,-11-1 19,-6 5 12,0 1 55,-14 2 20,1 4-2,3 1-16,1 2-3,4 1-23,-1 0-13,6 0-30,0 7 2,0 6-2,0 5 5,3 1-4,3 0 1,0 0 1,0-2-6,-1-3-12,-4-6-1,0 0 1,1-6 3,-2 0 2,0-2 10,0 0 1,4 0-1,1-13-2,2-3-3,4-2 2,2-1 3,2-1 1,5 1-1,-2 2-4,1 6 2,0 5 2,-4 6 2,1 0 4,-3 1 0,-3 14 1,2 6 2,-5 3-3,1 0-5,2-1-1,-2-4-15,1-4-22,4-7-66,1-7-43,-1-1-38</inkml:trace>
  <inkml:trace contextRef="#ctx0" brushRef="#br0" timeOffset="133321.9259">13216 9957 359,'0'0'104,"0"0"-4,0 0-86,0 0-6,0 0 8,0 0 22,4 107-18,-2-68-12,-2 2 6,0-3 1,0-1 5,0-2 0,0 1-7,0-2-4,0-2-5,0-2-2,3-2-1,1-6 1,2-3-2,2-7-5,0-6-12,3-6 3,3 0-6,5-6 2,3-14 0,1-2-2,-1-3-1,-3-4 0,-3 4 0,-6 3 17,-4 2 3,-6 7 2,0 4 13,-2 5-12,-10 4 9,-3 0-2,-2 3-4,2 11 8,-2 5-7,4 2 6,5 1 3,5 1-10,3 0-3,0-2 2,5-5-1,10-3-3,7-4-1,6-6-6,7-3-37,5 0-47,3-12-41,-2-6-58,-7-5-33</inkml:trace>
  <inkml:trace contextRef="#ctx0" brushRef="#br0" timeOffset="133527.1789">13220 10132 161,'0'0'381,"0"0"-381,0 0-7,99-26-35,-40 26-56,-1 0-73</inkml:trace>
  <inkml:trace contextRef="#ctx0" brushRef="#br0" timeOffset="134687.9353">13711 10282 482,'0'0'70,"0"0"-14,0 0 17,0 0-42,0 0-22,0 0-4,-27-39-1,23 38-8,-5 1 1,0 0 2,-6 1 0,0 12 1,0 1 0,2 1-2,2 2 6,4 0-8,3 1 9,4-1-10,0-3 7,0-4-4,4-4-7,9-3-8,1-3 10,4 0-2,-3 0 4,-1 0 4,-4-1 2,0 1-3,-4 0 5,0 2 2,-2 18 18,-1 11-13,-1 4 3,-1 8-11,1-2-2,-1 0 0,1 1 1,-2-1-1,0-2 0,0-2-12,0-5-14,0-3-14,0-8-19,-6-7-2,-5-8 4,-4-6 18,0 0 16,1-6 23,2-14 4,4-8 5,5-7 4,3-6-2,0-6 0,2-5 7,13-10-7,4-6-11,6 2 4,3 7-7,2 16 6,3 17-3,-6 11 18,-1 11 15,-4 4-16,-1 0-2,-5 0-2,-1 10-7,-4 2-6,-4-1 0,2 3-3,-6-3 3,-2 0 0,-1-1-11,0 0 1,0 0-11,-3 1 2,-7-1-15,3-4 7,-1-2 2,3-4 9,5 0 16,0 0-1,0-1 1,0-13-18,8-1 13,9 0 4,5-1 2,6 3-1,-1 4 0,0-1-2,-3 4 2,-3 1-1,0 1-1,-1 1-11,0-2-27,1 3 2,-6-1 0,-2 0 1,-7 0 15,-4 2 22,-2-1 14,0 1 30,0-1 3,-5 2-2,-6 0 4,1 0-9,1 0 3,2 10-4,1 0-17,0 0-19,3 0 6,3-2-9,0 1 3,0-2-2,0-2-2,0-2-7,7-3-25,2 0 8,2 0-16,0 0 14,0-7-4,0-3 10,-4 2 15,2 0 6,-5 3 3,-1 4 18,-1 1 7,1 0-8,0 0-10,0 1 4,4 6 1,-2 2-15,1-1-4,1-2-17,1-1-27,4-5-39,3 0-16,4 0-62</inkml:trace>
  <inkml:trace contextRef="#ctx0" brushRef="#br0" timeOffset="135121.9061">14427 10020 211,'0'0'168,"0"0"-15,0 0-84,0 0-53,0 0-10,0 0 15,-11 82-8,8-48-7,3-2-4,0-4-1,0-3 4,0-6-5,0-5-1,0-4 0,0-3-11,0-4-2,0-2-1,0-1-11,-3 0 11,-1 0 9,3-11-13,1-3 9,0 0 2,0-3 4,12 0 4,4 1 0,3 4 6,3 5-5,0 2 13,-1 5-6,-3 0 12,0 0 0,-6 13-14,-1 0 4,-3 2-1,-2 3-9,-3-2 2,-3 0-1,0-2-1,0-1 0,0-3-23,0-2-37,0-5-51,-5-3-81,-1 0-30</inkml:trace>
  <inkml:trace contextRef="#ctx0" brushRef="#br0" timeOffset="135259.4563">14553 10011 456,'0'0'65,"0"0"-65,0 0-9,0 0-67,0 0-134</inkml:trace>
  <inkml:trace contextRef="#ctx0" brushRef="#br0" timeOffset="135818.7335">14805 10090 588,'0'0'92,"0"0"-38,0 0 7,0 0-34,0 0-25,0 0 4,-81 95-6,81-71-1,0-1-6,0-4-13,8-2 2,4-3-12,2-2-6,1-6 12,-1-4-20,1-2 11,0 0 15,0-4 15,0-10 3,-1-5 5,0 1 7,-1-3 4,-2 1 22,-1 2 4,1 1-12,-2 6-17,-2 2-4,-2 8-6,-1 1 0,-3 0-3,2 11-6,-1 7 6,-1 1 4,-1-2-4,2-4-11,1-2-10,0-6-2,0-2-6,2-3-4,2 0 2,2 0 31,0-11 5,4-2-3,1-1-2,-2 1 3,1 3-3,-6 5 24,1 5 0,2 0-15,-4 0 4,3 12-1,3 7 4,0 0 3,1-1-19,5-5-14,2-4-65,2-8-120,7-1-97,-1-2 140</inkml:trace>
  <inkml:trace contextRef="#ctx0" brushRef="#br0" timeOffset="138445.8993">9901 7760 32,'0'0'29,"0"0"-11,0 0 22,0 0 2,0 0-10,0 0-5,0 0-9,0 0-4,-2 0 7,2 0-5,-1 0 4,-1 0 2,1 0 0,1 0 6,0 0 4,0 0-13,0 0 9,0 1-5,0-1 6,0 0-20,0 0 6,0 0-10,0 0 5,0 0-10,0 0 0,0 0 1,0 0 0,0 1-1,0-1-2,0 0-1,0 0-6,7 2 8,8-1 1,8 4 0,8-3 1,8 3 1,11-1-2,10-2 0,6 3-9,7-3-8,4-2-5,5 0 8,4 0 9,-1 0 4,-5 0-3,-10 0 7,-15 0-3,-16 0 2,-15 0-2,-10 0 2,-7 0-2,-6 0 2,-1 0 0,0 0 0,0 0 15,0 0 15,0 0-9,0 0-9,0 0-6,0 0-8,0 0 0,0 0-2,0 0-5,0 0-14,0 0-17,0 0 19,0 0 8,2 0 9,-2 0 1,0 0 1,0 0 7,0 0-2,0 0 4,0 0 4,0 0-2,0 0 3,0 0-6,0 0-8,0 0-3,0 7-15,0 9 11,0 10 6,0 6 2,0 4 3,0 6 0,0 3-2,0 1 5,0 1-4,0-1-2,0-3 3,0-5-2,0-7-1,0-4 1,0-7-2,0-6-12,0-6-18,4-4-12,1-4-50,2 0-24,-1-11-55</inkml:trace>
  <inkml:trace contextRef="#ctx0" brushRef="#br0" timeOffset="138850.3903">10587 8143 539,'0'0'93,"0"0"-83,0 0-4,0 0 8,0 0-14,0 0-9,-4-18 0,13 24-1,7 12 10,4 7 1,0 5-1,1 1 0,3 1 3,-3 0-3,7-3-18,4-2-54,7-7-34,5-7-44,-2-11-79</inkml:trace>
  <inkml:trace contextRef="#ctx0" brushRef="#br0" timeOffset="139120.9926">11241 8088 370,'0'0'166,"0"0"-130,0 0 37,0 0-22,0 0-39,0 0-12,-14 20-5,-2 5 5,-5 9 1,-8 6 4,-7 3-5,-2 0-72,-7-4-106,-4-8-139</inkml:trace>
  <inkml:trace contextRef="#ctx0" brushRef="#br0" timeOffset="141077.932">9153 9755 353,'0'0'237,"0"0"-204,0 0 1,0 0 1,0 0-21,0 0-14,-7 7-4,7-4-12,10 1 16,8 3 0,12 3 7,9-2-3,7 2-1,9 0-3,9 0 1,10-2-1,14-4 0,12-1 2,13-3-1,11 2-1,7 1 7,-1-1-6,-5 3-1,-16 0-1,-16 1 0,-18 1 0,-17 2-1,-17-2-10,-10-2 1,-14 1-4,-7-3 6,-7-2 6,-3 0 3,0-1 3,0 0 6,0 0 8,0 0 9,0 0-6,0 0-6,0 0-2,0 0-10,0 0-2,0 0 0,0 0 3,0 0-1,0 0 1,0 0 15,0 0 1,0 0-5,0 0-4,0 0 4,0-4-3,0-4-10,0 0 0,0-2 0,-1-3 3,-1-1-4,2-4-2,0-2 2,0-3 0,0-5-3,-1-5 3,-1-6 0,-4-4-3,2 3-5,-2-3 7,0 4 1,0 0-4,-1 3 1,2 2 2,1 1-1,1 1 2,1 4-6,1 4-13,1 7-2,0 6 12,0 5-1,-2 2 9,2 3-3,0 1 1,0 0 2,0 0-4,0 0-3,-3 0 0,3 0-1,0 0 0,0 0 9,0 0 0,0 0 1,0 0-1,0 0 1,0 0-1,0 0 1,0 0-2,0 0 1,0 0 0,0 0 1,0 0-1,0 0 0,0 0 0,0 0-1,0 0 3,0-2-4,0 2 1,0-1-2,0 1 0,0-3-3,0 0 4,0 0 2,0-1 0,0 0 1,0 1 2,0-2-1,0 1 0,-2 0 0,1 0 2,-1 1-1,1 1 6,1 2 1,-3 0-8,3 0-1,-1 0-2,1 0 0,-5 2-10,-2 18-5,-7 10 15,-5 9 1,-3 2 4,-4-2-1,4-5-2,-4-5 0,4-7 0,5-7-1,6-3-8,5-7-22,3-3-11,3-2-19,0 0-22,9-6-40,12-12 37,4-7-36,3-8 4,-4 0 56</inkml:trace>
  <inkml:trace contextRef="#ctx0" brushRef="#br0" timeOffset="141406.9436">10626 9285 54,'0'0'140,"0"0"-124,0 0-9,0 0-1,0 0-3,0 0 3,0 0 14,0-3 11,0 2 19,0-2 2,0-1-13,0-2-11,0 1-10,0-3 15,0 3 13,0-1-13,2 2-7,-1 1-3,3-1 3,-2 1-1,-2 1-5,1-1-4,1 1-8,-1 0-5,2 2 1,0 0-4,5 0 0,5 0-6,5 0 3,9 10 1,4 7 2,5 6 0,9 2-1,4 5-3,9-2-44,5-4-76,-8-7-163</inkml:trace>
  <inkml:trace contextRef="#ctx0" brushRef="#br0" timeOffset="143469.9509">15245 8454 506,'0'0'80,"0"0"-72,0 0 36,0 0-8,0 0-36,0 0-9,0 0 4,-8 0 0,8 0 1,0 0 3,0 0 1,4 3 1,6 2-1,6 2 0,11 5 12,11 0-9,14-1 4,15-2-2,15-2 3,15-1 0,10-2-1,8 0-7,4 0 0,1 2 0,-4-2-22,-8 1-13,-11-2 6,-14-2-31,-20-1 1,-18 0 12,-20 0 8,-9 0 11,-8 0 12,-5-4 3,0-2-26,1-1-45,2-2-43</inkml:trace>
  <inkml:trace contextRef="#ctx0" brushRef="#br0" timeOffset="143867.5448">16415 8259 645,'0'0'102,"0"0"-102,0 0-14,0 0 6,0 0-18,0 0 26,50 47 0,-12-18 3,1 7 1,-2 0-2,-5 2-2,-5-1 0,-7-1 0,-8-3 0,-11-2-4,-1-1-4,-9 0 1,-22-1-3,-14-1-16,-13-1-35,-5-3 5,5-4-11,13-6-23,17-7-75</inkml:trace>
  <inkml:trace contextRef="#ctx0" brushRef="#br0" timeOffset="144798.3689">17350 7945 768,'0'0'25,"0"0"-25,0 0-4,0 0-6,0 0-22,0 0 3,0 77 29,0-34 8,0 0-3,0-2-4,0-6 0,0-6-2,0-6 1,-2-6-1,1-7-3,-1-6-6,2-4 10,0 0 1,0 0 12,-2 0 0,2-11-1,0-10-8,0-8-1,0-9-3,0-2-9,5-7 9,6-1 6,4 1-6,3 10-15,-2 8 15,-4 12 0,-3 11 0,0 6-12,0 0 10,2 13-8,3 13 3,-2 8 4,0 7-2,-1 2 5,-2-2-2,-2-5-22,0-9 1,1-8-9,-2-8 9,2-3-11,-1-7 7,2-1 6,0 0 21,0-9 11,4-9-7,-2-5 5,2-4-6,-1-8 3,3-4-4,3-1 1,4 1-3,-3 8 0,1 12 0,-2 11 0,-5 8-4,-2 4 2,5 22-6,-4 13 8,1 9 3,0 3 6,-4-2-6,1-5-3,-1-7-11,-2-9-45,2-7-16,-1-8-50,-1-7-42</inkml:trace>
  <inkml:trace contextRef="#ctx0" brushRef="#br0" timeOffset="145148.7375">18032 7878 414,'0'0'246,"0"0"-234,0 0-12,0 0-1,0 0 1,0 96 7,0-59-6,0 5 2,3 0-1,-2 1 6,2-7-7,-1-4 1,-1-9 7,1-6-5,-1-4 0,2-6 0,0-4-3,8 1 1,4-2-2,13-2 0,17 0 5,10 0 1,10 0-6,4 0-5,-2-5-27,-7 1-8,-6-2-43,-14-2-24,-12-1-50,-12 1-29</inkml:trace>
  <inkml:trace contextRef="#ctx0" brushRef="#br0" timeOffset="145860.9393">17160 9025 682,'0'0'13,"0"0"-13,0 0-9,0 0 9,0 0 0,0 89 2,0-68-1,0-4 0,0-4-1,0-6 0,0-4 2,0-3 1,0 0-1,0 0 4,0 0 7,0-17-10,3-6-3,3-6 0,2-8-8,3-7-1,0-4 2,3-3 7,2 3 0,2 8 1,6 7 0,-2 12 1,2 11 1,-3 10-3,1 0-3,1 10-2,-5 14 0,3 7 3,-5 3-1,-1 4 3,-3 0 0,0 3 0,-6 0-2,-2 0-2,-4-2-49,0-2-44,0-6-31,0-10-58,0-13-28</inkml:trace>
  <inkml:trace contextRef="#ctx0" brushRef="#br0" timeOffset="146041.8663">17263 8973 558,'0'0'0,"0"0"-5,0 0-68,107 0 62,-52 0-170,-2-1-107</inkml:trace>
  <inkml:trace contextRef="#ctx0" brushRef="#br0" timeOffset="146934.8889">17627 9137 428,'0'0'282,"0"0"-256,0 0 7,0 0-10,0 0-23,0 0-8,22-29-9,0 11-4,2-3 12,-2-5 9,-4 0 7,0-7-6,-6-1 4,-6-2-2,1-3-3,-4 0 0,-1 5-7,-2 7 7,0 12 0,0 6 1,0 7 9,0 2-2,0 0-8,0 5-5,-12 18 3,3 5 2,-2 7 2,4 2-2,3 0 1,4-1-1,0 1 0,0-3-1,0-2 1,14-3 5,1-3-5,8-5-19,5-2-15,11-6-34,5-9 3,7-4-15,1 0 1,-2-14 1,-13-6 3,-12-4 75,-14 2 19,-10 0 86,-1 2-21,0 5 14,-12 5-42,-4 5-3,-1 5-39,0 0 5,-3 2-19,5 12-3,5 2 3,0-1-4,7 3 0,3-4 2,0 0-10,0-3-7,4-4-7,9-2-23,2-5-5,2 0 10,1 0 15,-2-5 14,-4-6 15,-2 1 4,-5 3 14,-4 4 59,-1 0 6,0 3-8,0 0-26,0 0-28,0 0-21,0 17-4,2 11 4,-1 9 11,2 8-7,2 6-1,-2 5 3,0 1-5,1-5 1,-4-3-2,0-7 0,0-9-10,-7-5-13,-8-9-6,-4-9-13,-3-7 42,-1-3 4,-3-12 25,2-15 18,4-8 9,8-9-15,7-8 19,5-12-60,8-10-2,29-7-24,23 0-65,14 7-103,-2 18-392</inkml:trace>
  <inkml:trace contextRef="#ctx0" brushRef="#br0" timeOffset="147898.6184">19194 8310 659,'0'0'82,"0"0"-71,0 0-5,0 0-4,0 0-2,0 0-13,0 0 13,43 1 2,0 3-2,14 1 0,15-5-2,7 0-3,7 0-8,2 0-27,-1 0-50,-8-9-33,-13-6-124</inkml:trace>
  <inkml:trace contextRef="#ctx0" brushRef="#br0" timeOffset="148191.995">19710 8042 739,'0'0'37,"0"0"-37,0 0-1,0 0-7,82 0 8,-20 21 10,3 7-9,-1 3-1,-8 4 2,-18 2-2,-15 1-23,-22 3-8,-1 3-16,-31 1 30,-14-1-21,-7-3-16,-5-6-18,4-7 19,8-7-22,13-6-26,18-7-39,14-6 11</inkml:trace>
  <inkml:trace contextRef="#ctx0" brushRef="#br0" timeOffset="149577.9013">21133 7988 700,'0'0'86,"0"0"-59,0 0 8,0 0-35,0 0-10,0 0 6,-95 62 1,76-27 3,4 1-13,9-6-2,6-3-3,0-5-9,4-5 1,16-6 3,5-4 6,5-6 2,4-1 11,-3 0 3,-5-8-2,-8-7 3,-5-7 3,-7-3 7,-4-5-3,-2-4 0,0-1-7,-9 1-4,-9 6-33,0 9-8,0 11 9,0 8 0,5 0-29,0 16 8,6 9-19,4 3-23,3-1-75</inkml:trace>
  <inkml:trace contextRef="#ctx0" brushRef="#br0" timeOffset="149876.8375">21311 7802 544,'0'0'101,"0"0"-54,0 0-3,0 0-44,0 0-3,0 0-3,16 93 6,-12-35 0,2 11 3,-2 4-3,6 0 4,-1-2 0,2-6-4,4-6 0,0-4-2,1-5-39,-1-8-84,-5-12-103,-4-12-66</inkml:trace>
  <inkml:trace contextRef="#ctx0" brushRef="#br0" timeOffset="150149.1357">21674 8025 502,'0'0'58,"0"0"-49,-9 113-2,4-58 14,4 2-2,-1-3-12,2 1 1,0-6-1,0-2-4,0-5-3,0-8-23,2-5-37,1-10-45,-2-8-42,-1-6-24</inkml:trace>
  <inkml:trace contextRef="#ctx0" brushRef="#br0" timeOffset="150402.8662">21638 8028 628,'0'0'54,"0"0"-4,0 0 12,86-25-43,-36 25-18,6 12 3,0 4-4,-11 2-4,-17-2-1,-9 3-8,-16 1-6,-3 0-6,-22 2-10,-17 0 20,-16 1-8,-5-4-42,5-8-63,9-6-70</inkml:trace>
  <inkml:trace contextRef="#ctx0" brushRef="#br0" timeOffset="155136.8429">1173 11447 349,'0'0'258,"0"0"-235,0 0-18,0 0 4,0 0 10,0 0-5,0 0-11,0 0-3,57-53 1,-41 52-1,1 1 0,-1 0-2,-4 0 2,6 5 0,-3 8 0,-4 1-1,-3 5 1,-2-1-1,-6 2-1,0 2-3,-6 0 1,-6 2 3,-6-3-1,2-3 1,1-4-5,0-4 3,8-3 3,2-4 0,5-3 2,0 0-2,0 0 0,0 0-4,0 0-1,12 0-2,6 0 7,7 0 3,2 0-3,0 0 0,-3 10-3,-3 3 3,-2 2-2,-4 5 0,-6 0 2,-3-2 0,-6 2 0,0-4 3,-6-1-2,-12-1 13,-9-4-7,-6-2 3,-4-2-3,-6-3-2,1-3 3,6 0-8,6-1-6,8-15-34,13-5-98,6-6-117</inkml:trace>
  <inkml:trace contextRef="#ctx0" brushRef="#br0" timeOffset="155844.7943">1313 11205 492,'0'0'30,"0"0"-12,0 0 60,0 0-14,-100-52-5,73 41-42,-1 1 3,0 3 3,1 3 1,2 2-3,2 2-14,-1 4-3,0 22 0,-4 17-4,4 13 2,0 14 1,5 6-1,10 5 0,7 1 0,2-3-1,12-4-2,14-11 1,8-10-1,5-10-23,7-12-10,8-9 1,13-15-10,9-8-13,15-8-36,3-22-9,-3-11 2,-3-11-17,-15-11 36,-15-8 37,-21-2 43,-26-1 36,-11 5 34,-22 3 72,-20 4-22,-12 5-4,-7 12-49,-6 13-15,-3 13-34,1 14-4,2 5-12,7 5-4,12 15-6,16 4-48,18-3-131,14-7-174</inkml:trace>
  <inkml:trace contextRef="#ctx0" brushRef="#br0" timeOffset="163492.8239">2588 7949 398,'0'0'94,"0"0"-94,0 0 7,0 0 6,0 0 9,0 0-17,0 0-4,0 0-1,-7 4-4,12-4-11,11 0 15,4 0 6,2-7-6,-1-3-24,-6-3 24,-2-4 2,-5 0 2,-5-4 5,-3 0-9,0 3 1,0 3 4,-3 7-3,-2 4 13,1 4-12,-1 0-3,1 2-10,-2 20 2,-2 10 8,4 5-2,2 1 0,2-3 1,0-7-1,8-3 2,8-4 0,4-6-19,2-5-27,6-9-44,4-1-26,-1-17-29</inkml:trace>
  <inkml:trace contextRef="#ctx0" brushRef="#br0" timeOffset="163693.1886">2754 7608 449,'0'0'77,"0"0"-27,0 0-50,0 0-2,0 0-13,0 0-16,-16 10-2,28 6 24,1-1-57,2 0-55,2-7 9</inkml:trace>
  <inkml:trace contextRef="#ctx0" brushRef="#br0" timeOffset="164169.6209">2951 7666 625,'0'0'54,"0"0"-15,0 0-24,0 0-15,0 0-32,0 0 25,-12 91 7,12-35 3,2 5-3,5 2 3,1 3-2,2 2 0,1-1-1,-1-7-27,0-8-31,-2-8 9,0-10-50,-2-9-7,4-5 7,-6-10-24</inkml:trace>
  <inkml:trace contextRef="#ctx0" brushRef="#br0" timeOffset="164395.1249">3175 7877 524,'0'0'56,"0"0"-56,0 0-19,0 0 19,0 75 1,4-36 3,1 5-4,-2 3 2,0-1 0,-3-3-2,0-6-31,0-7-68,3-9-9,-3-8-21</inkml:trace>
  <inkml:trace contextRef="#ctx0" brushRef="#br0" timeOffset="164633.8483">3121 7872 307,'0'0'110,"0"0"-40,0 0-11,0 0-49,0 0-10,111-62 0,-71 66-1,-7 16-1,-12 2-4,-2 3 4,-13 1-4,-6 2-12,-4-2-28,-23 2 7,-9 1 32,2-5-64,1-9-42,6-9-53</inkml:trace>
  <inkml:trace contextRef="#ctx0" brushRef="#br0" timeOffset="166763.9263">2383 8898 440,'0'0'114,"0"0"-86,0 0-13,0 0 3,0 0 15,0 0-16,-45-67-17,39 65-7,0 2 2,-3 0 0,-1 0 8,-5 15-5,-6 7 4,-1 5 4,5 1-6,3 1 0,7-3-1,6-2-10,1-3 9,0-3-11,6-4-3,9-4-15,3-5 4,4-5 10,5 0 0,3-8 11,-2-13-3,0-5-11,-9-7 7,0-3-11,-12-1 14,-5-4 10,-2-3 3,0-4 41,0-3-31,-9 0-2,1 8 19,1 13-10,1 13 8,3 11 28,1 6-56,2 0-4,0 19-52,0 16 29,0 10 23,0 8 5,0-2-1,5 1 0,1-6 0,1-2 3,-1-5-3,0-3 0,2-6 0,5-4 0,4-8-6,3-3-38,10-8-2,6-7-7,7 0 6,7-13-27,-10-10 33,-2-5 10,-17-1 0,-12-1 2,-9 4 29,-3 7 24,-16 5 47,0 7 49,1 4-59,1 3-5,2 0-12,1 0-31,0 8-13,2 9-1,3 2-9,2 4 2,4 2 6,1-2-17,2 0 2,0-5-11,0-4-23,0-5-3,6-5-5,0-4 37,-3 0 4,3 0 18,-2-3 13,1-9 19,1-1-7,0 1 23,-3 4-15,2 2 5,-3 3 0,0 2-27,4 1-11,1 0-11,4 0 4,5 0 6,2 7-5,3 0-4,1-1-12,2-3-6,3-3-3,-1 0-36,0-2 3,0-11-10,-6-3-2,-6-4 21,-8-1 38,-6-3 6,0-3-3,0-1 14,-9-8 0,-3-3 0,-4-5 9,4-5 131,-3 2-107,6 8 4,1 10 42,3 15 55,2 10-25,3 4-71,0 0-38,0 7-27,0 20-6,0 13 33,0 8 0,0 1 1,0-1-1,3-3 0,-3-2 6,1-6-5,2-4 0,0-3 0,3-9 4,1-6-5,4-4-20,4-6-27,7-5 9,5 0 15,7-9 11,2-13-7,0-5-9,-8-3-6,-7 2 6,-15 3 19,-6 6 9,0 7 90,0 4 4,-3 4-2,-3 3-52,2 1-30,-1 0-10,-2 5-12,-4 13 7,1 2-1,2 0-1,5-1-14,2-2-15,1-4 19,0-3-3,0-3-28,7-5 8,1-2 16,7 0 16,-3 0 8,2-8 8,2-8 0,-2-1-6,-2 1 5,-4 3 5,2 1 1,-5 7 8,-2 2 9,-2 3-3,2 0-27,5 0-16,2 8 8,2 2 8,7 1 4,-2-1-4,8-3-3,2-4-18,3-3-20,3 0-48,-2-7-6,-6-11-38</inkml:trace>
  <inkml:trace contextRef="#ctx0" brushRef="#br0" timeOffset="166975.8706">2936 8706 317,'0'0'248,"0"0"-248,0 0-2,0 0-70,0 0 18,87 2 44,-17-7-81,6-12-61,0-2-21</inkml:trace>
  <inkml:trace contextRef="#ctx0" brushRef="#br0" timeOffset="167731.962">3535 8675 385,'0'0'69,"0"0"-55,0 0 40,0 0-23,0 0-10,0 0-1,-27-29-4,22 25-2,2 1-10,-1 3-4,1 0-5,0 0-8,-4 0-2,-1 4 6,-1 11 9,0 3 0,0 4-1,3-1-2,5 2-4,1-2 1,0 0 2,0-3-9,1-1-3,7-1 11,3-2-1,-3 1-1,1-2-6,0-2 0,-5-1-18,-1-1 11,-1-2 1,-2-2-6,0 2-21,-6 0 39,-12 0 7,4-1 0,-2-3 0,7-3 0,3 0 33,2 0 10,4 0-1,0 0-19,0 0-23,0 0-36,16 0 30,6-7-5,10-3 6,2-1-15,2-3 0,0-2-23,-3-1 11,-2-1-14,-6-3 10,-8 0 20,-8-1 5,-8 0 11,-1-1 8,0 4-5,-12 3 18,-3 5 42,2 3 8,1 7-19,0 1-33,0 0-7,0 13-12,-1 7-7,1 2 4,7 3 2,2 1-1,3 0-2,0-4 1,0-2-1,10-2 3,7-7-6,4-1-18,4-5-11,4-5 16,2 0-11,4-7-1,-4-11-12,1-3-9,-7-3-33,-8-4 9</inkml:trace>
  <inkml:trace contextRef="#ctx0" brushRef="#br0" timeOffset="167955.4481">3872 8585 57,'0'0'121,"-19"-85"-98,13 56 65,1 10 39,2 12-9,0 7-38,3 0-80,0 6-29,0 19 3,0 12 26,3 8 2,8 1-2,-1 0 0,0-4 5,1-4-4,2-7 1,1-4-2,2-7 1,-2-4-4,5-5-4,3-8-45,9-3-4,1-2-56,-5-19-142</inkml:trace>
  <inkml:trace contextRef="#ctx0" brushRef="#br0" timeOffset="168144.9787">3821 8616 123,'0'0'439,"0"0"-415,0 0-22,0 0 20,0 0 4,0 0-26,33 11 0,27-11-20,23-23-11,10-11-184</inkml:trace>
  <inkml:trace contextRef="#ctx0" brushRef="#br0" timeOffset="170932.8309">3113 12440 409,'0'0'74,"0"0"-74,0 0-79,0 0 70,0 0-4,0 0-89,96-82 11,-79 61 26,-7 3 65,-4-2 23,-6 3 28,0 3 5,0 3 28,0 4 12,0 4 31,-4 3-50,4 0-26,-2 0-24,2 0-19,0 0-8,0 3-8,0 13 0,0 7 2,0 3 6,0 2 2,11-2-2,1-3 2,5-4-2,5-7-5,3-3-34,8-9-27,8 0-38,-2-16-87,-6-9-110</inkml:trace>
  <inkml:trace contextRef="#ctx0" brushRef="#br0" timeOffset="171091.8279">3323 11962 623,'0'0'0,"0"0"-40,0 0-82,0 0 29,0 0 65,0 0-109</inkml:trace>
  <inkml:trace contextRef="#ctx0" brushRef="#br0" timeOffset="171562.8333">3536 11965 680,'0'0'14,"0"0"-14,0 0-30,0 0 30,-3 113 0,3-59 0,8 5 1,2 4 8,-4 0-5,0 1-3,-1 1 0,-5 0 1,0-5-2,0-3-26,0-5-26,0-9-58,0-8-2,0-15-84</inkml:trace>
  <inkml:trace contextRef="#ctx0" brushRef="#br0" timeOffset="171822.8443">3669 12330 295,'0'0'335,"0"0"-323,0 0-12,0 0 0,0 110 16,3-65-8,3 3-3,0 2-3,0-1 3,-3 2-3,0-2 0,-3-3 3,0-7-4,0-11-1,0-7-53,0-11-76,0-10 23,0 0-32,-3-19-71</inkml:trace>
  <inkml:trace contextRef="#ctx0" brushRef="#br0" timeOffset="172036.8683">3621 12416 283,'0'0'130,"0"0"10,0 0-43,24-75-48,0 69-34,12 3-14,1 3-1,-1 0 1,-8 9-1,-6 5-5,-14 3-12,-8 0 1,0 3 0,-25 3 16,-10-2-5,-2 0 5,4-4-23,9-6-41,11-9-61,11-2-165</inkml:trace>
  <inkml:trace contextRef="#ctx0" brushRef="#br0" timeOffset="172973.8859">4591 12313 608,'0'0'109,"0"0"-102,0 0-4,0 0-1,0 0-2,0 0-5,39 0 2,9 0 3,16 0 8,15-1-7,10-8 1,11-1 2,9 2-4,-1-1-6,0 1-32,-11 1-29,-13 1-11,-14 2 6,-18 1-14,-25 3-41,-15 0 37,-12-1-62</inkml:trace>
  <inkml:trace contextRef="#ctx0" brushRef="#br0" timeOffset="173304.8752">5337 12046 714,'0'0'19,"0"0"-19,0 0-21,0 0 20,0 0-2,115 45 6,-61-25-3,-2 1 6,-7 4-6,-10 1 0,-11 2 0,-15 2-1,-9 2-4,-12 5 2,-28 3-4,-15-1-2,-11-2-27,5-6-43,9-7-13,16-8-50,14-11-128</inkml:trace>
  <inkml:trace contextRef="#ctx0" brushRef="#br0" timeOffset="174563.9663">6790 12052 381,'0'0'66,"0"0"-34,0 0-5,-91-16-2,69 16-11,-2 6 7,1 10 5,1 6-9,1 5-4,5 1 4,1 1-11,12-4-5,1-3-1,2-2-1,0-4-5,5-5-1,10-4-5,1-4-6,8-3 12,3 0 0,4-14-10,5-7-19,-3-8-17,-3-3 12,-8-3 3,-10-6 12,-4-3 17,-8-4 8,0-3 21,0 1 18,-3 0 2,-5 7-21,2 10 0,0 11 6,4 13 25,-1 7-1,1 2-42,2 3-8,0 17-23,0 14 23,0 14 5,-2 6 3,0 3 12,0-2-8,2-5-8,0-5-4,0-4 1,0-7 1,8-8-2,6-4 0,4-5 0,0-6-3,9-4-4,6-4-12,4-3-41,9-5-70,-6-17-98,-8-8 119</inkml:trace>
  <inkml:trace contextRef="#ctx0" brushRef="#br0" timeOffset="175823.4998">6970 12287 439,'0'0'30,"0"0"-25,0 0 6,0 0 29,0 0-30,0 0-7,-1 0 0,13 0 0,4-9 8,1-5-8,-2-4 4,-3-2-6,-5-6-1,-2-1-12,-3-1 5,-2 3-12,0 5 19,-7 7 6,-2 6 2,-1 5 11,-2 2-4,1 0-4,-3 7 1,2 9-7,-1 7 2,3 1-3,4-1-3,2-1-1,4-1-1,0-1 0,0-1 1,0-1 1,6-4-1,6-2 0,4-2 0,5-5-8,6-5-19,5 0 0,6 0-7,1-15-2,-2-3-10,-3-4 3,-11-2-12,-7-2-9,-13 2 43,-3 3 21,0 4 6,-9 6 67,-4 7-12,-5 2-19,1 2-17,-2 0-10,1 16-8,2 1-1,4 4-2,6-2-4,4 1-4,2-1 4,0-4 0,15-4-1,9-2-15,6-6-11,7-3-14,7 0-25,2-5-22,-3-8 38,-4-4 16,-8-3 5,-7-2 11,-8 0 16,-8 0 2,-8 2 1,0 3 7,-9 5 40,-4 4 195,4 4-162,1 4 18,5 0-17,-3 4-58,-1 16-19,4 10 2,-2 5 1,5 4-2,0 5-3,0 1-3,8 0 0,2 2 1,-1-5-1,0-2 3,0-6-3,-3-7-9,-2-4-40,1-8-14,-2-8-16,-3-6-17,0-1 5,0-8 55,-3-15-44,-6-5 32,-3-9 35,-3-4 1,3-8 12,-1-5 83,5-5-52,4-2 16,4 3-16,0 7 17,10 11 34,12 11 12,5 12-46,8 9-26,5 8-18,-1 0-4,1 8 0,-7 11 1,-15 2-1,-5 1-2,-11-1-1,-2 2-8,-17 0-25,-15-4-22,-7 0-31,-4-8-81,1-7 58,6-4 49,3 0-44</inkml:trace>
  <inkml:trace contextRef="#ctx0" brushRef="#br0" timeOffset="178946.8933">7963 12265 692,'0'0'23,"0"0"-20,0 0 9,0 0 5,0 0-6,0 0-7,0 0-3,-6-21 1,6 10-2,0-4-1,0-6-1,10-4 1,4-7-5,-1-5-3,-1-5-5,0-7-14,-5-4-10,-2-2 15,-4-3 4,-1-1 4,0-2 7,0 2 8,-3 11 2,-4 15 2,4 19 19,0 13 16,-1 1-37,-1 15-2,-2 19 0,-3 15 4,0 11 13,4 2-8,2 1-3,4-1 1,0-1-6,0-4 6,0-6-2,10-6-3,2-9 0,5-5-2,5-5 1,2-8 0,2-5-2,4-7-8,6-6-14,3 0-7,3-10-6,-2-9-18,-1-5 21,-9-4 0,-11-1 4,-13-4 14,-6 2 14,0 3 1,-14 6 13,-3 8 24,-4 7 6,0 6-16,0 1-13,0 0-11,5 12-3,1 4 0,7 1 0,5 2-4,3 0 3,0-1 1,11 1 1,10-3 0,4-2-1,5-5 0,3-3-4,1-6-18,5 0-10,1 0 5,0-14 10,-4-1 10,-3-4 4,-8-1 1,-10-1 2,-8 2 3,-7-1-2,0 3 1,-7 5 1,-9 4 24,-2 6 6,-1 2-22,1 0-7,-2 6-2,7 8-2,-2 5 0,6-2-1,1 0 1,5-2-1,3-1 2,0-4-2,0-2-3,11-3-26,3-4 0,2-1 15,-1 0-3,0 0-9,-2 0 8,-4 0 5,-6-1 13,0-1 1,-3 2 5,0 0 27,0 0 4,0 0-16,0 0-20,0 0-3,0 0-3,5 9 6,-1-2 4,5 2-4,0-3 2,1 0-1,3 0-1,0-4 1,0 0-1,2-2-2,2 0-16,-1 0-7,-4-4 11,1-6 7,-5-1 7,-5-2 0,0-1 14,-3-2 13,0-1-7,3-1 22,1-2-26,3 3 7,-2 1 2,4 5 9,0 3-7,4 1-21,2 4 0,2 3-6,1 0-1,1 1-2,0 15 3,-2 2-4,-2 2 4,-6 3-1,-3-2 0,-5-2-5,-1 1-13,0-4-24,0-3 9,-6-5 4,-4-4 17,-2-4 12,1 0 1,4 0 4,1-1-1,4-10 0,2-5-2,0-2-1,5-2-7,13-1-8,7 0-13,2 1 2,0 4-7,-4 3 22,-1 5 11,-5 4 0,-3 2 11,-5 2 8,1 0 0,-2 0 2,-2 0-1,4 9 5,-4 1-5,0 2-6,0 4 3,0 1 7,3 0-5,-1 1-7,-2 0-6,-2-2-1,0-3-4,1-3 1,-4-3 0,2-4-2,-3-2 0,0-1 0,2 0 0,-1 0 9,2-6 0,5-8-3,1-3-6,4-1-3,1-1 3,0 0-1,3 2 1,-1 3-1,-2 4 1,2 6 0,-5 4-5,-1 0 2,4 0-3,-2 11 5,2 5 0,-2 2 1,2-3 0,-2-1 1,-3-1 0,1-6-1,-4-1 0,3-5 1,-3-1-1,3 0 0,0 0 0,0-7 0,0-7-3,4-2 0,-2 1-1,3-3 4,0-2-1,1-1 1,0 4 0,0 4 0,-3 8 0,1 5-2,1 0-2,-1 8-1,0 9 5,-2 4 5,0 0-5,-3 1 1,-3-4-1,-4-3-9,-1-2-40,0-5-17,-1-3 2,-13-4-53,-4-1-49</inkml:trace>
  <inkml:trace contextRef="#ctx0" brushRef="#br0" timeOffset="179090.7423">9504 11857 18,'0'0'215,"0"0"-148,0 0-52,0 0-15,0 0-10,0 0-29,82-1-24,-69 19-97</inkml:trace>
  <inkml:trace contextRef="#ctx0" brushRef="#br0" timeOffset="179847.9273">9756 11963 447,'0'0'29,"0"0"-27,0 0 35,0 0 3,0 0 2,0 0-26,9 76-7,-3-56-2,-2 0-5,-1-2 4,0-3-5,-1-3 4,-1-5-5,1-4-9,-1-2-25,-1-1 24,3 0 10,-1-1 5,7-13-4,-2-3 3,1-4-4,-1 1-3,2 2 3,-3-1 3,3 6 8,-4 6 3,-2 5 3,-2 2 7,1 0-17,2 0-7,2 1-1,1 9-1,-1 2 4,2 1 1,2 0 4,-1-1-4,3-3 0,5 0-2,0-5-1,3-1 1,7-3-4,3 0 1,4 0-28,0-10-16,0-3 3,-3-1 30,-8-2 11,-8 1 2,-9 1 5,-6 1 35,0 1 9,-2 5-14,-11 2-4,0 5-4,-7 0-27,1 2-2,-5 12 0,3 4 2,6 3 0,5 2-1,7 0 1,3-1-1,0 0 0,0 0 1,13-4 0,4 2 0,-1-2 0,-1 0 0,0 1 0,-5-2 3,-2 0-3,-6-1-2,-2-1 1,0 0 1,-5 0 2,-13-3-1,-9 2 1,-6-3 0,-6-1 1,-5-6 1,3-4-2,1 0 1,6-1 1,13-14-4,9-5-8,12-7-73,0-6-237</inkml:trace>
  <inkml:trace contextRef="#ctx0" brushRef="#br0" timeOffset="181686.1329">7503 13023 721,'0'0'0,"0"0"-14,0 0 3,0 0-6,0 0 13,0 0 4,-7 67 3,7-45-1,0-2-1,0-8 4,-2-2-4,2-5 1,0-2-2,0-1 1,0-1 6,0-1 3,-1 0 6,1 0 16,-3-3-15,0-9-17,0-5 4,0-1-4,3-4 1,0 0 0,0 4 0,3 2-1,4 6 0,-1 6-1,-1 4 1,2 0-9,5 0 4,2 14 1,3 4 4,1 3-2,3 2 2,-3-2-2,3-1 2,1-5-6,-2-3-10,-2-7 13,-2-2-12,-4-3 13,-4 0 2,-4-3 2,-3-10 5,-1-3-1,0-5-1,0-3 9,-1-3-2,-8-1-5,0-1-6,0 2-1,2 4-5,2 3-26,2 7-30,3 8-21,0 5-37,6 0-115,9 0 41</inkml:trace>
  <inkml:trace contextRef="#ctx0" brushRef="#br0" timeOffset="182022.9289">7937 12733 582,'0'0'107,"0"0"-84,0 0-23,0 0-6,0 0 6,-1 115 9,7-67 0,4-1-2,-2 0-5,-2 2 2,-3-2 1,-2 1-2,-1-1-3,0-5 0,-1-1-14,-7-4-42,5-8-63,3-7-46,0-12-44,0-10 27</inkml:trace>
  <inkml:trace contextRef="#ctx0" brushRef="#br0" timeOffset="182548.1538">8130 13004 687,'0'0'63,"0"0"-63,0 0-6,0 0 6,0 0 2,-11 92 0,11-60 6,0-6-6,0-1 0,8-6-2,-2-5 0,4-4-2,-2-4 1,1-4-16,1-2 1,1 0 7,-1-4 5,0-14 4,1-6 1,-4-3 2,0-1 0,-2 2 0,0 6 13,-4 8 1,1 5 10,-2 7 4,0 0-13,1 0-18,4 0-5,2 9-6,5 8 11,2 3 2,2-1-2,0-4 2,2-1-2,-1-4 0,2-4 2,0-3-1,-4-3-1,-1 0 0,-4-6 5,-2-11 0,-5-5 0,-3-4 6,0-4 13,-2 1-7,-10-2-13,-6-1-4,2 9-11,1 5-16,3 8-9,10 7-35,1 3-157,1 1-141</inkml:trace>
  <inkml:trace contextRef="#ctx0" brushRef="#br0" timeOffset="184533.9374">10714 12201 383,'0'0'44,"0"0"-5,0 0 35,0 0 4,0 0-12,0 0-26,0 0-12,-11-2 8,11 2-18,0 0-15,0 0 7,0 0-10,0 0 0,0 0-6,6 0-1,15 0 5,15 2 2,15 4 1,17 0-1,19-5 7,13-1-7,15 0 0,11 0-18,6 0-3,5-3-12,-4-7-1,-9 2 8,-11-2-9,-12 3-8,-17 2-5,-15 0 20,-18 3 21,-17 0 7,-16 1 0,-14 1 1,-4-1 0,0-1-1,-1 1-1,-13-4-98,-4 0-97,3-4 91,-2-1 23</inkml:trace>
  <inkml:trace contextRef="#ctx0" brushRef="#br0" timeOffset="185119.2543">12009 11896 86,'0'0'514,"0"0"-494,0 0-5,0 0 39,0 0-10,0 0-39,-14-6-5,14 6-7,0 0-7,0 11 14,12 9 5,5 4 6,4 4-2,4 2-6,5-1 4,3 0-6,3-3 0,5-3-1,1-2 2,-1-4 7,-1-3-9,-8-1-2,-9-3-6,-10-4 2,-10-1 1,-3-1 2,-4 5-1,-26 3 4,-19 5 12,-11 5-11,-3-2 6,-1 5-7,12 0 0,10 2-53,20-2-106,13-4-119</inkml:trace>
  <inkml:trace contextRef="#ctx0" brushRef="#br0" timeOffset="192840.9276">7044 13573 566,'0'0'130,"0"0"-109,0 0-21,0 0-9,0 0 9,-8 77 10,5-34-6,3 3-2,0-3 1,-1 0 0,1-7 3,-2-5-3,-2-5-3,2-10 1,-2-3-1,2-6 0,1-6 0,1-1-2,-2 0 2,1 0 6,-2-11 10,0-14-16,1-15-5,2-7-2,0-7 1,0-3 3,2 1 1,7 1-1,6 6 3,0 7-1,-1 16 1,0 10-1,-2 12-5,1 4-2,1 0 1,4 21-1,1 10 2,-2 8 4,0 4 1,-3 2 1,-4 0 1,2 2-1,-6-3-1,0-5-1,-1-2-16,-1-5-64,3-6-37,-5-8-43,1-8-5</inkml:trace>
  <inkml:trace contextRef="#ctx0" brushRef="#br0" timeOffset="193037.5754">7057 13706 641,'0'0'0,"0"0"0,0 0-18,0 0 18,0 0 0,100 11-38,-55-11-73,1 0-69,-4 0-75</inkml:trace>
  <inkml:trace contextRef="#ctx0" brushRef="#br0" timeOffset="193402.8329">7379 13717 397,'0'0'172,"0"0"-145,0 0-2,0 0-3,0 0-22,0 0-4,16 22 4,10 4 2,1 7 1,-2 2-3,-7 0 1,-7 1 0,-7-6-2,-4-4 1,0-6-16,-10-8-4,-7-4 8,2-7 12,1-1 5,0 0 4,5-16 22,3-7-16,5-5-7,1-11-7,3-5-2,22-4-16,8 4-70,8 9-8,6 12-15,-1 11-20,-4 9-4</inkml:trace>
  <inkml:trace contextRef="#ctx0" brushRef="#br0" timeOffset="194616.9987">7820 13769 143,'0'0'48,"0"0"-32,0 0 16,0 0 18,0 0 13,0 0-19,0-49-1,0 45 37,0 1-11,-6 1-9,-4 1-11,0 1-16,-6 0-22,-2 6-3,1 11-3,-2 5-2,2 5-3,1 3 5,6-1-3,4-1 1,6-2-3,0-6-3,0-5-1,18-2-1,4-8 6,12-2-3,4-3-3,5-1-18,0-16 1,2-7 10,-3-1-10,-11-7-7,-7 0 22,-11-3 7,-8 0 8,-5-2-5,0 0-2,0 1 9,-9 3 5,0 8 2,2 8 4,4 10-5,1 5 7,2 2-23,0 0-4,0 19-14,0 7 18,0 7 4,0 1-3,0-1-1,3-1 1,-1-1-1,-2-2 0,0-3 1,0-5-1,0-3 0,0-7 0,0-2 0,0-6 0,0-2-2,0-1-10,0 0 0,4 0 6,-1 0 4,3-6-4,1-11 1,4-3-8,4-3 9,2 2 3,-3 4-2,1 4 1,0 6 1,-5 4-1,-2 3-2,1 0 1,0 2-6,0 12 8,-1 5 1,0 4 0,1-3 6,-3 1-2,-1-4-2,2-6-2,-3-1 0,2-6 1,-1-2-1,2-2 1,1 0 0,1 0 3,1-6-3,3-10-1,3-3-6,-3-2 4,2 0 2,-2 1 0,1 4 0,-3 6 0,0 7-2,3 3-8,-1 0 6,-1 12-2,1 5 0,-2 3 6,-4-1 0,1-2-2,-3-2-2,-4 0-36,0-2-57,-1-3-36,0-6-44</inkml:trace>
  <inkml:trace contextRef="#ctx0" brushRef="#br0" timeOffset="194776.9661">8285 13580 643,'0'0'0,"0"0"-50,0 0-44,0 0 76,0 0-76,0 0-117</inkml:trace>
  <inkml:trace contextRef="#ctx0" brushRef="#br0" timeOffset="195127.1251">8612 13446 635,'0'0'29,"0"0"-16,0 0 0,0 0-13,0 0-1,0 0 1,-2 69 4,2-28 3,0 1 4,0 5 3,0-2-12,0 2 16,0-2-10,-1-5 1,1-7-9,0-9 2,0-5-1,0-6 2,1-5-2,13-1-1,5-6 0,6-1-20,10 0-19,5-11-97,-5-10-132,-7-8-7</inkml:trace>
  <inkml:trace contextRef="#ctx0" brushRef="#br0" timeOffset="195308.907">8583 13693 630,'0'0'0,"0"0"-10,0 0-50,0 0-6,111-38-21,-59 31-81</inkml:trace>
  <inkml:trace contextRef="#ctx0" brushRef="#br0" timeOffset="195698.7317">8804 13790 627,'0'0'36,"0"0"-30,0 0 33,0 0-37,0 0-2,0 0-4,51-2 4,-14-10 0,1-2-4,-7 0-28,-6 0-8,-10 1 10,-11 2 30,-4-3 0,0 1 2,-6 2 5,-8 0-5,3 4 17,-2 3-3,1 4 16,-1 0-18,-1 1-13,-1 16 0,2 4 2,5 4-6,7 1 1,1 0-1,0-2 3,13-1-3,7-4-24,5-7-25,3-5-30,8-7-28,1 0-49,2-14-54</inkml:trace>
  <inkml:trace contextRef="#ctx0" brushRef="#br0" timeOffset="196806.8372">9225 13657 465,'0'0'109,"0"0"-21,0 0-25,0 0-51,0 0-4,0 0-7,-70 73-1,64-48 0,3 0 2,3 1-2,0-5 0,9-2-3,6-8-5,7-6 2,6-5-23,8 0-10,0-8-21,0-12-14,-1-5 10,-7-4 14,-8 0 7,-9-2 43,-2 0 4,-8 0 1,-1 1 8,0 2 25,0 3-4,-5 6-1,3 8 20,-1 7 30,3 4-37,0 0-45,0 7-1,0 13-1,0 6 1,0 3 5,0-1-1,0 0-1,0-1-3,0-3 0,0 0-3,0-6-43,0-2-11,0-6-24,0-5 36,0-3-8,0-2 1,0 0 16,0-5 36,6-10 1,0-5 11,1 1 13,2-1 7,4 1-24,3 5 15,1 3 8,0 2 2,1 4 6,-2 2-11,1 3-11,-4 0-7,-1 0 3,-5 11 3,-1 2 7,-3 4 3,-1 1-4,2 1 0,-3 0-14,-1-2-2,1-1-4,2-5-1,-2-1 3,4-3-4,-1-4-11,7-3-33,3 0 1,0 0-12,4-13-16,-3-5 15,-2-1 24,-2 0 22,-7 1 10,-1 3 1,-1 5 15,-2 5 21,0 5 38,0 0-28,0 0-43,1 2-4,2 11 0,4 3 5,0-1-4,2-1-1,2 0 0,1-4-6,3-3-27,-3-4-15,2-3 21,-3 0 10,-3-1 15,0-12 2,-2-1 3,1-2 24,-3-2 30,-1 1 20,2-3-32,1 2-21,0 0-7,1 2-5,2 5-3,2 4-9,0 4-5,3 3 1,0 0 0,0 7-1,-1 10 5,-3 4-9,-1 0-4,-6 2 0,-3-4-7,0-1-18,0-4 7,-2-5 1,-7 0 20,1-8 10,0-1 0,3 0 26,2-4 14,3-9-18,0-6-11,13-4-11,13-2 0,4-1-45,8 4-20,3 4-39,1 5-80,-5 9-59</inkml:trace>
  <inkml:trace contextRef="#ctx0" brushRef="#br0" timeOffset="197192.8607">10345 13733 509,'0'0'88,"0"0"-8,0 0-17,0 0-39,0 0-24,0 0 0,12-26 0,8 12-12,2 0-17,0 1-4,-5-1-11,-5 2 28,-9-3-10,-3 3 26,0 0 2,-6 4 7,-11 2 18,-5 6 6,-3 0 13,-4 3-10,-1 12 3,2 8-5,4 4-11,5 1-12,7 5-3,4 1 3,4 1-10,4-4-2,6-4 2,17-5-2,12-8-1,10-7-36,15-7-14,14 0-72,4-20-204</inkml:trace>
  <inkml:trace contextRef="#ctx0" brushRef="#br0" timeOffset="202256.7597">4733 11322 362,'0'0'52,"0"0"-44,0 0 15,0 0-10,0 0 1,0 0 19,-11 89 0,11-53-18,0 0-6,0-2-1,0 0-5,-1-3-3,-1-3 1,-2-2-1,1-7-4,0 0-51,3-8-12,0-4-38,0-5-37,0-2-59</inkml:trace>
  <inkml:trace contextRef="#ctx0" brushRef="#br0" timeOffset="202545.2586">4697 11318 400,'0'0'54,"0"0"0,0 0-16,0 0-30,0 0-7,85-35-1,-48 32 0,-4 3 0,-6 0 0,-9 0 0,-6 2-3,-6 6-4,-5 3-3,-1 2 1,-1 1 2,-20 2 1,-3-2-8,-3-1 14,-1-2 0,4-3 10,5-2-10,8-2-9,11 1-69,0 3-102,5-4 10</inkml:trace>
  <inkml:trace contextRef="#ctx0" brushRef="#br0" timeOffset="202968.8923">4931 11503 408,'0'0'62,"0"0"14,0 0 7,0 0-38,0 0-31,0 0-14,42-21-7,-17 32 6,1 7-1,-4 7 1,-6 1-5,-5-3-35,-8 1-4,-3-4 12,0-5-3,-14-2-10,-8-5 35,1-4 11,2-4 10,1 0 0,6 0 39,3-11 2,6-3-24,3-7-27,0-6 0,18-5-4,16-8-33,14 2-54,4 6-46,2 6 0,-11 13-52</inkml:trace>
  <inkml:trace contextRef="#ctx0" brushRef="#br0" timeOffset="203347.1558">5262 11583 414,'0'0'86,"0"0"-79,0 0 49,0 0 11,0 0-66,0 0-1,0 0-3,24-8-24,3-6 12,6-4 5,-5-2 8,-10 0-2,-6 3 4,-12 0 3,0 2 0,0 1-2,-12-1 1,-6 8 8,-3 4 29,-1 3-24,1 0-1,-1 10 1,1 12-7,9 2-6,3 2 0,6 3-2,3-2-3,3-2 3,18-3-11,16-3 0,11-8-18,15-8-50,8-3-85,1-8-84</inkml:trace>
  <inkml:trace contextRef="#ctx0" brushRef="#br0" timeOffset="204015.1771">4512 11907 326,'0'0'88,"0"0"-15,0 0 25,0 0-41,0 0-18,0 0-35,-16-28-4,16 49-16,0 7 14,3 6 2,1 2 2,0 0-1,-1-2 0,-3-4 1,0-1-2,0-6-48,0-4-35,0-5-30,2-6-16,-1-5 5,-1-3-52</inkml:trace>
  <inkml:trace contextRef="#ctx0" brushRef="#br0" timeOffset="204264.8413">4460 11876 460,'0'0'49,"0"0"-13,0 0-11,0 0-13,0 0-2,108-30-10,-79 30 0,-8 5-6,-2 7 2,-8 2-3,-8 2-20,-3 1-19,0 2 13,-11 4 1,-11-2-23,-5-1 5,0-5-7,3-4-1,3-5-14,11-5-51</inkml:trace>
  <inkml:trace contextRef="#ctx0" brushRef="#br0" timeOffset="204643.8832">4712 11937 472,'0'0'66,"0"0"-46,0 0 3,0 0-22,0 0 2,0 0-3,74 13-8,-60 2 8,2 3-4,-10 0 0,-3 0-10,-3-1-15,0-1-6,-9-2 17,-9-4 1,-2-4 17,3-3 2,8-3 14,2 0 34,4 0 2,3-12-26,0-3-24,3-8 4,16-4-6,8-1-6,4 0-57,-1 4-4,6 8-7,-5 7-12,-4 3-21,-3 6-100</inkml:trace>
  <inkml:trace contextRef="#ctx0" brushRef="#br0" timeOffset="206366.8455">5037 11911 414,'0'0'79,"0"0"-58,0 0 32,0 0-28,0 0-24,0 0-1,-57 59 0,54-40 0,2-3 0,-1-2 3,2-2-3,0-2 1,0-5-1,0 1-9,6-3-10,4-2-24,6-1 9,-1 0 16,4-1-11,-4-12 12,-3 0 17,-8-2 11,-4-1 4,0 1-4,-1-2 9,-10 3 1,0 2 14,0 5-9,3 3 1,3 1-13,2 2-9,1 1-4,2 0-1,0 0-11,0 0-16,0 0-10,10 0 11,9 0 16,6-2 8,5 0-14,4-4 0,-3 1 6,1-2-3,-4 1-23,-6-1 29,-5 3 7,-5 1 7,-8 1-4,-2 1 7,-2 1 8,0 0 23,0 0-1,0 0-6,0 0-17,0 0-4,-9 7 0,0 6-6,0 1-3,3 0-3,3-3-1,3 2 2,0-2-2,0-1-4,0 0 3,1-3-1,8-3-7,2 0 9,10-2-17,-2-2-2,6 0 0,-2 0-22,5-10-1,-4-4-9,-3-3 49,-6 0-3,-3 0 5,-6 0 5,-5 0 6,-1 2-9,0-1-2,-1 5 11,-8 2-11,1 5 0,-1 4 2,0 0-1,-1 0 7,-2 0-4,6 7 4,-3 3-7,5 0 0,1 1-1,3 1-2,0 0 2,0 1 0,0-2-1,7 0-1,5-2 0,0-2 2,4-3 0,-1-1-6,5-3-26,-2 0 12,3 0 0,-1-10 6,0-6 7,-1 0 7,-3-5 0,0-1-2,-4 0 2,-1-1 3,-2 1-2,0 0 0,-1 4 5,-5 4-4,-2 6 6,-1 2 15,0 3 8,0 3-1,0 0-12,0 0-5,0 0-8,0 0-2,0 0-3,-1 0 11,-2 7-7,0 1-3,3 1 0,0 1-2,0-2 0,0 4 0,0-1 1,1 2-2,5 1 1,2 0 1,1 3 3,1-2-3,1 1 0,-2-2-2,-1-3-1,-3-1-9,-2-3-14,-3-3-1,0 2-7,0-2 12,-15-1 22,0-2 15,3-1-14,3 0 7,3 0-2,3-2 12,3-11-16,0-4-2,5-4-33,15-4-1,9-5-20,2 1-25,2-1 48,0 3 18,-8 4 13,-7 4 12,-9 4-1,-2 4 11,-7 4 30,0 3 8,0 1 5,0 3-14,0 0-26,0 0-10,0 0-8,-4 0-7,-1 14 7,-2 3-7,3 2 2,1 2-4,1-2 3,2 1-1,0 1 0,0-1 0,2-2-1,4-2 1,0-2 2,-2-3-2,0-1-3,-2-3-13,-2 0-12,0-2 1,0-3-12,0 1 29,-2-3 10,1 0 16,1 0 11,0 0-3,0-10-22,0-2-2,0-5-8,12-2-8,6 2-4,0 3 0,1 5 20,-1 2 6,0 4 7,-1 3-12,-4 0 4,-1 0-5,1 10 1,-2 3-1,-2 3 0,-2-1 0,-3 0 0,-2-2-34,-2-1-20,0-2-44,-5-5-40</inkml:trace>
  <inkml:trace contextRef="#ctx0" brushRef="#br0" timeOffset="206528.6473">6031 11602 432,'0'0'0,"0"0"-185,0 0 119,0 0-35</inkml:trace>
  <inkml:trace contextRef="#ctx0" brushRef="#br0" timeOffset="207193.9523">6168 11804 496,'0'0'74,"0"0"-68,0 0 8,0 0-14,0 0-3,0 0-10,-6 21 13,6-14-19,0-2-42,0-2 26,0-2 11,0-1 16,0 0 8,0 0 10,0-4 0,0-10-10,0-4 5,0 0-5,0 1 4,0 4 0,4 3 30,-1 6 10,-1 3 6,-2 1-15,0 0-35,3 0-1,1 0-7,4 5 7,1 3 1,3 1 3,-2 0 1,3-4-1,1-1 1,5-2-2,4-2 0,5 0-2,7 0 0,0-4-6,-2-8-23,-9-1-16,-5 0 19,-11-3 17,-2-1 9,-6 3 5,0 4 19,-6 1 8,-2 5 9,-2 3-20,-1 1 4,1 0-12,1 3-13,3 9 0,0 4-5,6 1-5,0 4 8,0-1-3,9 1 1,2 3 4,0 0 5,0-2-1,-4 1-4,-1-3 3,-6-4-3,0-3 0,0 3-1,-18-2-5,-12-1 6,-9 0-15,1-2-25,4-5-22,5-5-30,8-1-81,5-6-56</inkml:trace>
  <inkml:trace contextRef="#ctx0" brushRef="#br0" timeOffset="212292.8223">13192 11967 594,'0'0'17,"0"0"-13,0 0-4,0 0-7,0 0-14,0 0-27,0 0 22,0 0 18,-6 5 8,6-5 8,0 0 3,0 0 4,0 0 16,0 0-16,-6 0-15,0-5-2,-1 0 2,-1 2 0,-4 0 9,2 3 6,-5 0-14,-5 6 7,0 12-7,-4 7 0,3 4 2,-2 2-2,6-2 1,5 1 4,7-3-2,5-3-4,0-3 0,17-4-2,11-4 2,6-5 3,9-4 1,4-4-4,6 0-11,3-14-3,-5-6-23,-5-5 2,-12-3 11,-10-6 8,-7-5 16,-7-7 4,-6-1 5,-4-8 8,0 1 2,-3 3-9,-7 11 6,2 13 3,4 13 13,1 12 6,3 2-30,-2 6-8,1 21-9,-1 13 9,1 9 2,-1 1-2,1-4 2,1-3-2,0-7 3,0-4 0,0-7-1,6-6-1,4-3 0,5-6-1,2-3-1,6-5-18,6-2-4,2 0-13,2-5 1,-3-10-5,-3-5 3,-8-4 8,-4-1 20,-9 0 9,-4 7 9,-2 5 6,0 8 36,0 3 4,-10 2-35,-3 0-12,-3 17-8,-4 7 5,1 6 9,-1-2-10,7-1-4,3-1 0,5-5 0,1-5 0,4-2 0,0-4-2,0-4-19,0-3-14,7-3 7,5 0 24,0 0 4,1-11-3,-2-4-3,-2-1 1,-3 2 5,-3 1 4,1 6-3,-1 3 27,-3 2-8,1 2-17,1 0-3,1 0-15,2 10 15,4 2 6,-2-3-6,2 0 1,-2-4-1,3-1-3,1-2 3,1-2 2,3 0 1,2 0-3,-1-7 6,0-7-9,2-3 6,-4-2 1,-1-2-4,-2-1 2,-1-3 4,0-1-4,-1 0 0,-1 7 2,-5 5 8,-1 7-4,-2 4 10,0 3-1,0 0-17,0 0-7,0 0 1,0 6 0,0 6 6,8 4 3,4-1-3,7 1 0,4 2 1,2-1-1,4 1 6,-5-1-6,-5 0-1,-4-1-1,-9-2 0,-6-1-3,0-2-7,-2-1-6,-17-2 8,0-2 1,-2-4 8,6-2 2,3 0 6,4 0 0,5-2 2,3-10-5,0-3 6,11-6-10,13-2 1,4-4-7,3 1-2,-1-1-6,-1 0 6,-4 3 6,-4 2 2,-3 0 4,-5 4-3,-6 5-1,-3 3 2,-3 3 7,-1 5-6,0-1 1,0 3-1,0-2-3,0 2-5,-1 0 3,-6 0-1,0 0 3,4 12-4,0 4 1,3 5 3,0 5 2,0 1-2,5 1 1,6 0 0,3 1 0,1-6 2,-6 0-3,-2-6-4,-2-5-14,-5-4-9,0-3 0,0-3 10,0-2 12,-5 0 5,-2 0 11,-2-3 17,2-7 10,7-4-15,0-3-15,0-6-5,4 0 1,14-4 0,7 3-4,5 4-3,-2 4 2,-1 8-1,-6 5 1,0 3-3,-2 0-3,-4 13 6,0 3-5,-4 6 5,-2-1 2,-4 0-2,-3-1 0,-2-2-14,0-1-42,-7-2-6,-5-7-38,-4-5-50,2-3-49</inkml:trace>
  <inkml:trace contextRef="#ctx0" brushRef="#br0" timeOffset="212451.8303">14413 11743 520,'0'0'0,"0"0"-11,0 0-66,0 0 24,0 0-83,41 89-58</inkml:trace>
  <inkml:trace contextRef="#ctx0" brushRef="#br0" timeOffset="213004.9313">14728 11770 553,'0'0'109,"0"0"-71,0 0-38,0 0-1,0 0 1,-17 81 25,17-34-16,0 4-1,0 3-7,0 2 4,0 2-5,7-2 3,-1-1-1,3-4-2,0-5 1,0-6-2,1-7 1,1-8-3,0-7-1,0-5-14,1-5-10,-1-3 0,-6-4 0,-1-1 15,-4 0 13,0-13 0,-4-7-12,-12-7-51,-5-5-5,-6-3 26,1-1 20,-1-3 13,4 1-9,7 1 14,4 6 4,8 2 22,4 6 22,0 5-14,9 4-3,13 3-11,9 0-13,5 1-1,1 2 0,-4 3-4,0 2 0,-8 3 2,-1 0 11,-6 0-7,-7 8-4,-1 7-3,-10 0-2,0 2 5,0 0-50,0-2-26,-4-5-62,-7-7-35</inkml:trace>
  <inkml:trace contextRef="#ctx0" brushRef="#br0" timeOffset="213158.1503">14887 11798 32,'0'0'391,"0"0"-391,0 0-178,0 0 128,0 0-145</inkml:trace>
  <inkml:trace contextRef="#ctx0" brushRef="#br0" timeOffset="213800.9209">15069 12051 502,'0'0'163,"0"0"-151,0 0 34,0 0-14,0 0-32,0 0-13,-10 0-22,26 0-19,2 0 39,3-7-28,-5-5 8,-7 1 35,-8-3 16,-1 0-5,0 0-8,-14 2 1,0 7-3,4 3 4,-2 2 8,3 0-4,0 13-9,0 7 3,6 2 3,2 4-5,1-2-1,0-3-2,7-3 2,5-4-1,3-2-18,6-5-5,-1-6 1,2-1-6,1 0 17,-3-3 12,-3-10 6,1-5 8,-4-1 31,1-5-8,-3-1 17,1-1-10,-2-2-25,3 5 5,0 6-9,-3 8-4,5 8-10,0 1-1,5 3-1,1 15-5,-2 6 4,-2 4-3,-6 1-9,-5 1-18,-7-5-37,0-4-36,-7-4 33,-10-7 45,-2-7 20,2-3 7,3 0 16,5 0 48,4-15 17,5-6-30,0-5-19,21-8-19,16-3 1,10 0-13,8 4-1,0 11-9,-4 11-14,-1 11-67,-11 0-58,-15 12-87</inkml:trace>
  <inkml:trace contextRef="#ctx0" brushRef="#br0" timeOffset="226281.5389">1340 15197 657,'0'0'80,"0"0"-65,0 0 4,0 0 2,0 0-5,0 0-7,0 0-9,0 0 0,-51-42-5,51 42 5,0 0-1,0 0 1,0 0-2,0 2-9,0 16 0,-1 7 11,-4 9 1,-4 4 0,-4 2-1,1-1 2,-3-2-2,0-5-5,2-8-8,1-5-4,3-8 3,1-4 2,4-5 11,1-1 1,3-1 0,0 0 5,0 0-3,0 0 0,0 0-2,0-1-1,0-7 0,12 1-12,6 0 8,6-1 5,7 2-3,5 0 0,4 3-20,-1 1-42,-2 2-15,-4-2 1,0 2-33,-5-2-25,-7-1-79</inkml:trace>
  <inkml:trace contextRef="#ctx0" brushRef="#br0" timeOffset="226572.2485">1409 15316 424,'0'0'125,"0"0"-46,0 0-1,0 0-32,0 0-42,0 0-4,-9 24-3,9 4 3,0 6 2,0 1-2,0 1 2,0 0-2,0-2 0,6-1-51,1-5-48,3-4-50,-2-9-79</inkml:trace>
  <inkml:trace contextRef="#ctx0" brushRef="#br0" timeOffset="227197.9286">1322 15015 495,'0'0'57,"0"0"-50,-107-22 29,74 22 11,-2 0-22,0 15-11,5 11-7,-4 9-3,1 10 3,6 10 0,1 6 5,10 5 4,9 3-2,5-1-10,2-4-2,3-11 1,19-6-2,10-9-1,5-8 4,10-11-4,9-8-6,12-9-8,16-2-13,4-24-6,0-13 14,-4-8-2,-14-6 13,-15 1-6,-16-3 2,-24 1 12,-15 0 13,-9-1 24,-25 3-5,-11 2 1,-4 7-19,-8 7-2,-1 15-12,1 15 0,-3 4-2,5 22-9,3 13 11,13 8-65,9 7-85,8-6-116</inkml:trace>
  <inkml:trace contextRef="#ctx0" brushRef="#br0" timeOffset="239019.1388">4266 15618 137,'0'0'171,"0"0"-146,0 0-11,0 0 3,0 0 0,0 0-10,0 0 2,0 0-3,-26 1 4,25-1 9,-1 0-6,1 0 8,-1 0 4,2 0-5,0 0-7,0 0-8,0 0 0,0 0 2,-1 0 3,1 0 5,-2 0 1,2 0 1,-1 0 2,1 0-5,0 0-2,0 1-3,0-1-9,0 2 0,0-2-9,0 1-3,0 2 1,12 1 7,7 1 4,8 0 1,6 0-1,7-1 2,12-1-2,9-2 4,13-1-4,11 0-14,6 0-9,7-3 12,4-4-5,0 0 10,-3 0 4,-8 0-10,-13 0 7,-14 1-1,-15 1-2,-13-1 7,-11 3 0,-11 1 2,-7 2 5,-7 0-4,0 0 11,0 0 18,0 0-17,0 0-13,0 0-1,0 0 0,0 0-28,0 0-58,6 0-50,0 0-184</inkml:trace>
  <inkml:trace contextRef="#ctx0" brushRef="#br0" timeOffset="239843.8819">5239 15448 311,'0'0'41,"0"0"-31,0 0-3,0 0 14,0 0-5,0 0-12,-9-4-4,9 4-2,0-1 2,0 1 7,0 0 36,0 0 2,0 0-10,0-2 0,0 2-11,0 0-1,0 0-2,0 0 0,0 0-3,0 0-3,0 0-2,0 0-9,0 0-2,0 0-2,0 0-3,0 0-5,0 0 2,3 0-2,10 0 8,5 7 1,4 5-1,2 1 2,6 1 0,3 0-2,4 0-2,5-3 2,4 0 0,-1-2 0,-2-2 0,-10-1 1,-12-2 1,-9 0-2,-8-1-1,-4 0-5,0 1 5,-6 6-9,-24 7 10,-16 4 5,-13 6-5,-4 0-11,3-1-39,11 0-45,14-8-43,15-9-118</inkml:trace>
  <inkml:trace contextRef="#ctx0" brushRef="#br0" timeOffset="243398.3422">6048 15351 459,'0'0'136,"0"0"-136,0 0-26,0 0 18,0 0 5,0 0 3,-14 75 0,14-51 0,0-1 1,0-1 0,6-1-1,2-1-39,0-2-35,-2-2-74,-6-9-72</inkml:trace>
  <inkml:trace contextRef="#ctx0" brushRef="#br0" timeOffset="243713.8163">5907 15365 522,'0'0'60,"0"0"-49,0 0-5,118-33-1,-69 33 4,-1 0-4,-1 2 5,-3 15-6,-7 4-4,-7 4 3,-9 0-3,-12 3-8,-9 0 2,-2 2 6,-26 1-20,-14-3-20,-12-1 13,-5-8-5,-2-6 25,5-4 7,7-5 6,16-3-2,12-1-4,14 0-45,7-4-88,0-12-139</inkml:trace>
  <inkml:trace contextRef="#ctx0" brushRef="#br0" timeOffset="244754.9109">6435 15570 307,'0'0'114,"0"0"-102,0 0-6,0 0-3,0 0 7,0 0-2,-15 3-2,15-3-4,0 0-1,0 0 0,0 0 2,0 0 7,0 0-8,0 0 1,0 0 1,0 1-2,0-1 7,0 0 26,-3 0-1,-2 0-10,1 0-12,-3 0-10,4 0 8,1 0-8,1 0 3,-1 0-2,2 0-1,-1 0 0,1 0-1,0 0-1,0 0 1,0 0 1,0 0 1,0 0 0,-2 0 6,2 0-6,-1 0 0,-1 0 1,1 0-3,-1-1 4,1-5-5,-6-1-5,5-3 0,2-1-3,-3-5 0,1-2-5,2-4-8,0-4-13,0-1 5,0 1 11,0 3 11,0 6 4,0 5 3,2 7-2,1 2 2,-3 2 2,0 1 0,0 0-4,0 0 0,0 0 0,0 0 0,0 2 2,0 7 6,0 1 15,0 1 0,0 1-13,0-1 0,0 0 1,0 0-8,0 3 1,0 3-2,0 2 0,-3 1 2,3-1 5,0 1-2,0-2 1,0-1-4,0-1-1,0-3 2,3-2-2,-1-3 1,5-1-2,-4-1 0,1-1 4,2 0-2,2-2-2,3-3 7,8 0-6,4 0 4,9 0 0,4 0-1,1-9-3,-4 0-1,-6 4-4,-4-1-2,-5 2 4,-6 3-16,-4-1-16,-1 2-21,-1 0-12,0 0-92,0-1-61</inkml:trace>
  <inkml:trace contextRef="#ctx0" brushRef="#br0" timeOffset="245325.7845">6805 15450 181,'0'0'442,"0"0"-441,0 0-1,0 0-6,0 0 6,-6 84 3,6-59 5,0-4-8,0-6 2,0-2 1,0-6-3,2-4 1,-2-3 0,0 0 4,0 0 3,0 0 7,0 0 11,0-5-1,0-8-22,-5-6 3,2-5-5,0-3-1,3 2 1,0 0 3,0 6-3,0 5-1,6 7-2,-1 4-1,1 3-1,4 0-4,2 1-2,6 14 8,0 2 0,1 3 2,5-1 0,-3 1 1,3-2 0,-2-2-1,3-3 2,-1-5-2,-1-4 2,-4-2 1,-1-2-1,-6 0 2,-5 0 3,-4-11-2,-1-4 5,-2-5-2,0-1 2,-3-2-8,-9-6-1,0 1-1,0 0-1,3 4-24,4 7-32,5 7-5,0 10-64,1 0-148</inkml:trace>
  <inkml:trace contextRef="#ctx0" brushRef="#br0" timeOffset="245761.9015">7414 15497 724,'0'0'44,"0"0"-39,0 0 3,0 0 12,0 0-20,0 0 0,-6 0-17,28 0 13,14 0 4,19 1 3,15-1 3,8 0 0,7 0 0,-5 0-6,0 0-4,-3-3-21,-2-4 5,-8 2-3,-13-3 4,-16 4-10,-17 1-37,-11 2-7,-5-2-19,-5-3 29,0-2-123</inkml:trace>
  <inkml:trace contextRef="#ctx0" brushRef="#br0" timeOffset="246036.8421">8060 15300 645,'0'0'56,"0"0"-25,0 0 23,0 0-31,0 0-23,0 0 0,89 10 1,-45 13-1,2 1-2,-10 3 2,-8-2-2,-13 0 4,-9-1-2,-6 3 0,-24 1-5,-22 3 5,-12-1 0,-11 1-11,6-3-41,11-1-43,13-7-108,14-10-198</inkml:trace>
  <inkml:trace contextRef="#ctx0" brushRef="#br0" timeOffset="246773.866">9061 15121 737,'0'0'0,"0"0"0,0 0-16,0 0 16,-49 92 2,42-42-1,7-1-1,0-4 1,0-7 0,8-6-2,1-5 1,1-3 0,-4-2-1,0-4-27,-1-3-79,-4-5-16,-1-4-55,0-6-28</inkml:trace>
  <inkml:trace contextRef="#ctx0" brushRef="#br0" timeOffset="246963.961">8970 15117 519,'0'0'46,"0"0"-29,92-26-10,-42 23-1,3 3-1,-1 0-5,-2 0-1,-6 6-77,-12 6-81,-16 0-55</inkml:trace>
  <inkml:trace contextRef="#ctx0" brushRef="#br0" timeOffset="247134.7302">8986 15392 323,'0'0'153,"0"0"-144,0 0-9,84-4-4,-29 4-8,10-1-73,3 1-61,-7 0-30</inkml:trace>
  <inkml:trace contextRef="#ctx0" brushRef="#br0" timeOffset="247809.9436">9391 15454 365,'0'0'113,"0"0"-38,0 0 21,0 0-24,0 0-28,0 0-16,-36 0-28,36 0-14,14 0-4,8-3-10,3-5 17,2-5-15,-5 1-17,-8-2-4,-7-3 47,-7-2 3,0 1-3,-9 0-6,-6 5 6,-4 4 5,-2 9 14,3 0-9,-4 3-8,1 13 2,6 5-4,3 3-1,3 1 1,7 2-1,2-2 1,0-2 0,11-3-7,11-5 1,7-4-1,8-2-8,9-8-16,9-1-26,6 0-3,-1-12 12,4-4 7,-11-1 6,-12-3-26,-18 0 45,-10 1 16,-13 2 20,0 3 41,-13 7 27,-4 7-28,-5 0-18,-2 0-8,0 13-17,2 4-7,2 1-7,7-1 1,3-2-3,5 0-1,5-4-2,0-3-7,0-2-22,15-3-16,3-3 12,4 0 16,4-2-11,-1-9-4,-2 0 10,-4 1 23,-7 3 1,-2 2 14,-2 5 10,-2 0-12,0 0-12,1 0-5,0 9 5,1 2 0,-2 1-6,4-1-22,-2-4-39,2-4-18,0-3-50,0 0 49</inkml:trace>
  <inkml:trace contextRef="#ctx0" brushRef="#br0" timeOffset="248777.9139">10018 15148 423,'0'0'84,"0"0"-84,0 0-25,0 0 25,0 0 19,3 103-6,-1-64 2,-2-3-12,0-4-1,0-6-1,0-5-1,0-4 0,0-3-3,0-5-57,0-1-23,0-4-23,0-4 22,0 0 20,0-3 42,0-11-2,0-3 4,0 1 20,0 0 1,0 2 90,5 5 5,-2 3-4,1 2-27,1 3-16,5 1-18,0 0-25,3 0 0,0 0-4,-3 7-2,2 1-3,-3 4 0,0-1 1,-3 2 0,3-1 2,-2 1 1,-1-3 0,2-3 0,-2-2 1,0 0 3,0-2-5,0-3 1,4 0 3,5 0 1,-1-12-3,3-1 0,-1-3-2,-2-2 3,0-4 0,-1 1-3,-1 1-2,-1 5-6,-4 7 6,-3 5 2,-1 3-3,-1 0-14,-1 4 8,4 10 0,1 1 9,3 1 2,0 1-2,1-3 3,3-1-3,0-3 0,3-3 0,0-5 0,7-2-3,2 0-16,-1-1 1,-3-10 9,-3-2 7,-6-1 2,-1-3 8,-3 0 31,-2-4 8,2-2-13,-5 1 12,7 0-14,-3 6 10,1 3-10,4 6-20,-2 6-12,6 1-1,1 0 0,1 11-3,0 7 2,-3 3 0,-3 0-10,-5-1-24,-5-2-17,-2-5-6,0-5 29,0-5 14,0-1 16,0-2 10,0 0 45,-2 0 2,2-7-31,0-7-16,0-6 5,13-4-15,9 0-16,8-1-42,1 5-35,2 9 0,-4 5-51,-5 6 52,-6 0 16,-4 9 2,-3 6 39</inkml:trace>
  <inkml:trace contextRef="#ctx0" brushRef="#br0" timeOffset="249071.9531">10997 15337 364,'0'0'250,"0"0"-221,0 0 16,0 0-3,0 0-38,0 0-4,50-22-18,-21 9-16,-2-1-23,-3-1 13,-7 0 11,-10 1 32,-7 2 2,0 0 5,-4 6 1,-16 4 8,-10 2 5,-3 4 15,-1 16 8,6 6-14,4 4 1,6 4-10,9-1-10,9-1-6,0-3-4,27-6-10,21-6-11,22-13-59,10-4-162,13-19-106</inkml:trace>
  <inkml:trace contextRef="#ctx0" brushRef="#br0" timeOffset="249894.0078">8792 16012 718,'0'0'20,"0"0"-20,0 0-11,0 0 11,0 0-1,0 0 2,39 96 6,-11-56-4,-1-3-3,-2-4 2,0-7 0,-5-4-2,0-7 1,-8-5-1,-5-6 0,-1-2 2,-5-2 2,2-4 3,4-16-2,-1-12 3,3-4-4,2-8-4,0-4 0,4-1-24,0 2-68,2 15-66,0 13-15,-2 16-26</inkml:trace>
  <inkml:trace contextRef="#ctx0" brushRef="#br0" timeOffset="250252.8226">9186 16257 507,'0'0'138,"0"0"-112,0 0 7,0 0 5,0 0-27,0 0-11,9-24-5,15 11-9,-1-2 4,-1-2-3,-5 3 3,-4-3 8,-9 1 0,-4 0 2,0-3 0,-7 2-3,-11 6-3,-2 5-1,-2 6 5,0 2 2,-1 16 2,2 5-2,5 2 0,5 2-2,10 1 2,1-1-4,0-5 1,16 0-12,11-7-87,9-6 3,7-8-10,6-1-35,4-5-59</inkml:trace>
  <inkml:trace contextRef="#ctx0" brushRef="#br0" timeOffset="250650.9289">9567 16141 366,'0'0'137,"0"0"-38,0 0 1,0 0-41,-81 0-48,60 20-6,0 3-4,4-1 0,4 1-1,6-3 0,5-3-1,2-2 0,3-3-5,17-5-21,10-7-13,8 0-8,6-5-55,5-14-8,-4-8-38,-6-4 16,-10-6 28,-9-6 60,-11 1 35,-9-4 10,0 1 0,-6 5 184,-13 6-105,5 9 7,2 10 17,5 10 40,4 5-79,3 0-46,-2 11-18,2 18 0,0 7 1,0 5 5,6 3-6,4-3 2,-1-2-2,-1-5-23,-3-5-55,2-6-20,-4-7-19,-2-9-42,-1-6-20</inkml:trace>
  <inkml:trace contextRef="#ctx0" brushRef="#br0" timeOffset="251012.7588">9772 16120 299,'0'0'98,"0"0"-54,0 0 36,0 0-26,0 0-36,94-39-2,-82 39-4,-1 10-3,-2 7-4,-3 2-5,-3 4 1,0 1 1,-3 0 3,1-3-2,1-3-1,1-5 0,1-3 3,3-4-5,4-3-2,3-3-1,5 0 1,3-3-18,-1-12-7,-3-5 12,-7 0 1,-4-6 9,-7-4 5,0 0 7,-13 0 1,-7 3 12,-4 9-20,-1 9-1,0 9-4,5 0-3,2 13-14,5 11-26,7 4-21,6-4-68,0-4-53</inkml:trace>
  <inkml:trace contextRef="#ctx0" brushRef="#br0" timeOffset="251371.8647">10128 15999 11,'0'0'668,"0"0"-614,0 0-6,0 0-21,0 0-23,0 0-3,113-19 4,-77 48-5,-6 5-2,-7 2 0,-11 3-15,-7-5-9,-5-4-15,0-6-9,-9-7 0,-7-9 36,2 0 14,3-7 8,3-1-1,2 0 48,4-11-18,2-10-36,0-9-1,18-4 0,10-6-38,7-3-39,5 5-62,2 10-48,-2 12 89,-4 10 32,-6 6-43</inkml:trace>
  <inkml:trace contextRef="#ctx0" brushRef="#br0" timeOffset="251821.9309">10559 16230 544,'0'0'120,"0"0"-83,0 0 37,0 0-4,0 0-52,0 0-18,14-66-4,18 42 2,2-5-2,4-4-11,-1-1-11,-4 0-1,-6 7-3,-10 6 8,-9 9 0,-7 6 12,-1 3 5,0 2-4,0 1-9,-9 0 9,-2 0 6,0 1 1,5 10 0,3 2-2,3 4 0,0 3 3,1 1 0,13 3 2,4 0 3,-1-1 5,-1-2-3,-6-3-2,-3-1-1,-7-3 0,0 2 8,-8-1 0,-19 2 5,-7-2-4,-2-2-9,0-2-3,6-6-42,9-5-73,9 0-178,8-20 90</inkml:trace>
  <inkml:trace contextRef="#ctx0" brushRef="#br0" timeOffset="253019.4919">11731 15409 417,'0'0'52,"0"0"30,0 0-11,-82-21-8,81 21-37,1 0-10,0 0-12,0 0-4,0 0-2,0 0 2,13 3 2,11 4 1,9-1 4,12-2-1,16-4 0,13 0-4,9 0-2,6-10 0,1-1-14,-2-2-38,-8 1-51,-10 1-51,-16 0-43</inkml:trace>
  <inkml:trace contextRef="#ctx0" brushRef="#br0" timeOffset="253303.9628">12280 15194 255,'0'0'310,"0"0"-271,0 0-7,0 0-17,0 0 1,82-14-8,-32 14 1,2 13-1,-3 8-7,-10 8 0,-11 1-1,-14 6-7,-14 0-16,-8 1-2,-26 1 11,-14-3-34,-3-3-7,1-8 13,8-6 4,10-5-15,15-8-44,15-5-27,2 0 9</inkml:trace>
  <inkml:trace contextRef="#ctx0" brushRef="#br0" timeOffset="254571.9513">13096 14952 632,'0'0'48,"0"0"-27,0 0-19,0 0-2,0 0 0,-1 95 4,7-48-1,0 2-2,-2-8 3,1-3-4,-2-9 1,0-7-1,-3-7 0,0-5 2,0-6-1,0-4 5,0 0 1,0 0 3,-3-7 6,-8-13-11,2-5-3,1-6 2,3-6-2,4-1-2,1-3 0,0 1 0,6 2 0,7 7-2,1 12 1,0 7 0,3 12-2,2 0-4,5 23 5,0 10 1,0 9 1,-2 1 1,-3 1 1,-2-5-1,-1-4-1,-4-9 0,-2-8 0,1-6 0,-6-7 0,-2-3 3,0-2-2,0 0 5,0-13-5,0-8-1,4-6-12,-3-5 9,1-5 1,2-5-6,4-5 1,2 0-3,4 4-2,2 6-22,-1 13 24,-2 13 6,1 11 2,-1 7-7,1 21 8,-4 10 1,0 6 11,-2-2-10,-3-1 1,-2-5-2,-2-6 0,-4-4 0,0-5-14,0-4-26,0-4-59,0-3-46,1-8-26</inkml:trace>
  <inkml:trace contextRef="#ctx0" brushRef="#br0" timeOffset="255582.7925">13829 14857 581,'0'0'13,"0"0"1,0 0 21,0 0 4,0 0-6,0 0-21,0 0-12,-16-17-3,16 36-3,0 10 6,7 11 16,1 4-5,0-2 6,-2-1-12,0-3 0,-3-4-2,-1-3-3,-2-6 2,0-6-2,0-4 1,0-6-1,0-3 0,0-4 1,0 0 0,0-2 0,9 0-1,10 0 2,17 0-1,18 0 4,8-9-3,7-2 2,-2 1-4,-1 1 0,-14 1 0,-10 1-1,-17 1-1,-14 3-9,-8 2-7,-3 1-6,-5 0-18,-16 0-54,-2 0-52,-4 3-54</inkml:trace>
  <inkml:trace contextRef="#ctx0" brushRef="#br0" timeOffset="256550.8639">14732 15054 650,'0'0'0,"0"0"-9,0 0 9,0 0 10,-4 96 1,3-63-6,1 0 1,0-8-4,0-5 2,0-8-4,0-6 0,0-2 2,0-4-2,0 0 6,0 0 4,0 0 2,-5-13 1,3-9-12,0-6 1,1-5-2,1-3 0,0-2 0,0-3 0,11-2 5,5 1-5,4 6-4,3 8-13,2 10-3,2 13 15,-3 5-2,-2 9 4,-4 17 1,0 7 1,-4 3-3,-3 2 4,-3 0 2,0-2 4,-5-5-6,0-3 0,-3-3 0,0-3-5,0-4-69,0-6-60,0-5-62</inkml:trace>
  <inkml:trace contextRef="#ctx0" brushRef="#br0" timeOffset="256732.9647">14790 15172 419,'0'0'0,"0"0"-48,0 0 47,88 14 1,-49-14-132,-4 0-42</inkml:trace>
  <inkml:trace contextRef="#ctx0" brushRef="#br0" timeOffset="257594.6777">15094 15182 112,'0'0'248,"0"0"-184,0 0 36,0 0 10,0 0-35,0 0-28,-13 0-16,13 0-21,0 0-9,0-5-1,10-2 0,8-4-9,1-3-2,-4-1-4,-2-5 0,-3-4 7,-7-4-1,-2-6 3,-1-7 0,0-4-2,0-3-3,0 0-16,-1 6 14,-1 10-9,1 12 13,-1 11 9,2 9-2,-3 0-3,-2 14-13,-1 19 18,-2 14 2,-1 7 14,2-2-14,2-3 3,4-9 0,-1-9-3,2-4 3,0-9-2,0-2-1,13-5-2,7-4 5,8-2-5,9-4-6,5-1-10,2 0-10,-1-1 0,-7-9-6,-11 0 5,-12 0 23,-5-2 4,-8 1 5,0 1 16,0 3 16,0 3-12,-9 3 1,0 1-12,-1 0-11,1 2 1,1 10 0,2 3-4,2 1 2,4-1 0,0 1-2,0-2-1,7-2-2,5-2-30,3-6-18,-2-1 2,1-3 16,-1 0 6,-5 0 9,-2 0 11,-3-7 7,-3 2 5,0-1 21,0 3 24,0 3 28,0 0-8,0 0-28,-2 6-27,-2 16-14,-1 10 6,4 7 1,1 6 3,0 2-6,0 1-2,6-2-1,9-2-2,-3-6 0,-4-7 0,-6-5-16,-2-8-14,-4-4 6,-14-7 9,-6-6 15,-2-1 0,3-2 13,0-17 34,4-7-16,7-7-8,5-5-2,7-6-19,11-4-2,21-4-52,9-1-104,7 1-175</inkml:trace>
  <inkml:trace contextRef="#ctx0" brushRef="#br0" timeOffset="260497.8793">16019 14711 249,'0'0'3,"0"0"68,0 0-9,0 0-13,0 0-16,0 0-20,0 0-13,-32 28 28,24 13 22,2 8-5,1 8-10,2 5 7,2-1-21,1 0 0,0-1-7,0-4-5,0-4-8,3-4 1,6-8 0,1-7 0,2-3-1,3-6 0,0-5 0,2-6-1,-3-4-19,2-6 5,-2-3-14,0 0-1,-3-4 19,-3-13 0,-5-7 6,-3-6-8,-4-4 0,-17-4-29,-9-4 19,-3-2 3,-6 3 10,-5 5 4,2 5 0,1 8 5,4 9 9,10 7 13,9 3-10,11 2-4,7 2-8,0 0-1,4 0 1,20 0 6,11 0-3,5 0-2,9 0 2,1 0-2,2-1-1,-3-6-10,-9 0 2,-9 0-15,-14 1 6,-8 2 16,-9-1 1,0 0 20,0-1-12,-3 0-1,-9 3 0,0 2-2,-1 0 3,2 1 5,1 0-10,2 2 5,2 11-5,5 3 1,1 3-2,0-1 7,4 0-9,11-3 2,0-2-2,1-3 2,1-3-4,-1-5-5,-1-2-10,0 0 2,-4 0 14,0-7 0,-3-8 2,-3-2 0,-2-1 3,-3-3-4,0-2 7,0 1-3,0-2 8,0 4-4,0 5-3,6 3-2,5 5 10,6 4-11,7 3 0,7 0-1,2 0-1,1 9 2,2 4-2,-2 1 0,-7 1 1,-4 2-1,-7 1-3,-10 1 2,-6-1 1,0 0-13,-3-4-30,-20-2 4,-5-5 12,-3-4 16,1-3 10,8 0 1,8-10 8,10-7 59,4-4-26,17-7-14,22-4-12,12 0-11,6 2-4,-1 8-5,-5 9-67,-6 12-22,-18 1-76</inkml:trace>
  <inkml:trace contextRef="#ctx0" brushRef="#br0" timeOffset="262873.4537">13711 15850 606,'0'0'18,"0"0"45,0 0-28,0 0-11,0 0-16,0 0-8,-77-42 2,60 57-6,-2 7 8,-2 5 0,3 2 5,2 4-2,3 2-6,6 1 5,5-3-6,2-3 0,0-6-4,9-5 3,11-7 1,7-5 3,9-7-3,11 0-2,8-4-10,5-16-2,0-4 3,-5-6 2,-6 0-6,-13-4 15,-12-2-2,-13 0 2,-5-4 3,-6-2-1,0-4 0,0 2-1,0 4 0,-3 12-1,-2 11 17,4 10 9,-1 5-1,1 2-25,1 6-13,-2 22 13,1 12 1,-2 11 6,0 4-4,-2 1 0,1 1-3,-1-1-1,4-4 1,1-4 0,0-10 0,3-10-1,18-8-2,5-8-7,7-8-8,6-4 7,4 0-8,-4-11-23,-3-8-17,-9-5 5,-8-7 36,-10-4 8,-7-2 10,-2 3 3,-2 7 6,-10 10 26,3 9 9,0 6-9,2 2-29,-3 5-6,-3 16 0,0 6 2,4 2-2,2-1 0,4-2-1,3-5-1,0-4 1,0-4 0,0-5-7,0-4-6,0-1-16,3-3 4,3 0 24,3 0 2,4-13 7,1-5-1,0-1-5,-2-1 2,0 3-3,-3 4 4,-4 5-4,-2 5 2,-2 3 1,1 0-3,1 0-8,1 12 2,5 4 6,-3 3 1,3-2 0,-1-2-1,2-4 3,-1-4-2,1-3 0,1-4 0,-2 0 0,0 0 3,-1-5 1,0-8-2,-1-4 2,0-4-4,0-3 2,-1-1-3,1-2 2,-1 1-1,3 4 0,2 4-1,-1 4 0,5 7 0,0 2 0,1 5 1,4 0 4,-2 0-5,0 9-1,-2 5 1,-3 1-2,-1 2 0,-4 1 2,-2 1-2,-5 2 1,-1-3-8,0-1 6,-1-1 3,-11-3 6,-2-5-4,1-2 0,4-3-2,2-3 4,4 0 4,3 0 5,0-7-11,0-9-1,8-8-1,6-3 2,2-2 0,-1-3-2,1 3 2,-2 2-1,-2 3 0,-3 5 1,-3 5-1,-5 6 5,-1 4-3,0 1-3,0 3 0,0 0-8,0 0 3,0 0 1,0 0-2,0 0 1,0 10 4,0 4 1,0 6 9,3 2 1,5 2-5,5 1 3,-1 1-8,1 0 3,0-4-2,-3-1 0,-3-1 0,-4-3 0,-1-4-2,-2-2-7,0-4-8,0-2-1,0-2-2,-3-1 7,-1-2 12,2 0 0,-1-2 8,2-10-5,1-4-3,0-5 0,6-3-5,10-1 4,3 1-4,-1 5 5,3 7 0,0 6 0,0 4 5,-2 2-4,2 0 5,-4 10-6,-1 7 2,-3 5-2,-3 0 0,0 1-1,-4-2 1,-3-3-1,-3 0 0,0-2-19,0-5-21,0-1-48,0-6-19,0-4-37</inkml:trace>
  <inkml:trace contextRef="#ctx0" brushRef="#br0" timeOffset="263019.1994">14806 15811 437,'0'0'55,"0"0"-26,0 0-29,0 0-15,0 0-78,88 4-101</inkml:trace>
  <inkml:trace contextRef="#ctx0" brushRef="#br0" timeOffset="263616.9334">15161 15811 520,'0'0'95,"0"0"-32,0 0-20,0 0-27,0 0-13,0 0-3,2-6-7,8 29 7,1 8 12,2 7-4,-2 8 2,-2 6 3,-1 4-3,-3 2 8,-2 0-8,-2-5 2,2-2-12,1-3 0,-1-5 0,4-7 7,-3-6-7,2-10-5,0-9 3,-3-7-6,0-4-6,0 0 5,0 0 2,5-1 3,-2-16-7,0-6-30,-5-6-7,-1-7-16,0-3-51,-6-3 33,-10-3 37,-2 5 27,-5 3 18,3 8 10,3 3 40,1 9 4,8 4 6,5 6-15,3 1-14,0 2-13,8-1-18,20-2 1,8 0-1,7 0 0,-4 4-2,-6 3-1,-5 0 3,-6 0-2,-6 0 0,-6 10-1,-7 1-4,-3 3 0,0 3-1,-2 0-25,-13-1-42,-4-6-35,1-6-126</inkml:trace>
  <inkml:trace contextRef="#ctx0" brushRef="#br0" timeOffset="263778.9138">15384 15745 449,'0'0'24,"0"0"-24,0 0-73,0 0 37,0 0-87,0 0-87</inkml:trace>
  <inkml:trace contextRef="#ctx0" brushRef="#br0" timeOffset="264830.866">15731 15795 435,'0'0'87,"0"0"-3,0 0-8,0 0-14,0 0-53,0 0-9,-58-2 0,46 26 2,-1 4-1,2 2 0,2 1-1,2 0 3,0-2-3,5-3 1,2-3-1,0-7 0,0-4-5,18-7-19,4-3 7,8-2 2,6 0 5,1-12-5,1-1-7,-3-5-11,-2 0 1,-6-2 12,-5-2 10,-9 2 8,-3 2 2,-7 3 5,-3 8 29,0 3 13,0 2-14,-5 2-21,-7 0-12,0 8-1,-3 7 1,2 2 1,2 0 1,1-1-2,4-2 1,3-3-1,3-2 0,0-4-1,0-1 0,0-2-23,3-2-8,8 0 15,3 0 9,1-4 4,2-6 3,-4 1 1,-2 3 0,-4 2 2,-1 4 2,0 0-3,4 0 4,-1 0-4,4 7 0,4 2-1,4-1 1,3-1 0,5-4-1,2-3 0,-3 0-16,-1 0-19,-5-10 2,-8-4 20,-4-3 13,-7-1-2,-3-4 4,0-1 6,-1-4 16,-10 1-8,1-3 15,2 1-8,4 0-4,0 4-15,4 8-2,0 7 3,0 8-3,0 1-1,0 0-1,0 17-11,8 9 11,0 4 6,-2 3 1,-2 0-3,-2-4 0,-2 1-3,0-5 2,0-4-2,0-4-1,0-7 0,0-6 0,0-2 0,0-2 0,0 0 6,0 0 1,0-3 1,0-10-7,-2-5-1,2-4 0,0-3 0,9-2 0,9 4 0,6 2-11,3 6-5,1 8 7,-3 6 2,-2 1 5,-2 0-1,-5 15 0,-2 3-1,-5 1 4,-4 3-1,-4 0-2,-1-2 3,0-2-11,-11-1-52,-8-5 6,-1-3-11,-4-6-113,5-3-73</inkml:trace>
  <inkml:trace contextRef="#ctx0" brushRef="#br0" timeOffset="264999.1692">16382 15629 515,'0'0'82,"0"0"-82,0 0-15,0 0-18,0 0-7,0 0-81,27 72-62</inkml:trace>
  <inkml:trace contextRef="#ctx0" brushRef="#br0" timeOffset="265596.9051">16665 15786 514,'0'0'71,"0"0"-53,0 0 7,0 0-2,0 0-9,0 0 5,-85 87-14,76-64-1,5-3-1,2 0-3,2-5-8,0-3 5,12-2-4,5-4 7,3-3-7,-1-3-7,1 0 6,-2-4 3,-6-9 5,0-4 6,-3-1-3,-2-3 6,0-2 4,0 0 5,-3 3-3,2 0-4,0 5-8,-1 5-1,-2 7 5,1 3-7,3 0 0,3 5-7,0 9 6,2 5 1,-5-1-2,1-1-11,-5-4-15,2-1-18,-4-6-16,1-4 16,-1-2 29,2 0 17,0 0 27,4-12 9,2-5-34,5-3 10,-1-2-2,3-3 7,0 0-2,3 1-4,-4 7 1,1 6-12,-2 8 0,-5 3-1,2 1 2,-3 18 4,1 2 1,1 1-6,1 3 1,2-5-1,10-3-52,11-8-74,6-9-42</inkml:trace>
  <inkml:trace contextRef="#ctx0" brushRef="#br0" timeOffset="271443.8045">1252 17638 88,'0'0'212,"0"0"-205,0 0-5,0 0 16,0 0-1,0 0-1,0 0-7,-18 50 1,18-50 5,0 0 13,0 0-5,2 0-8,3 0-1,0 0 0,-2-4-7,3-3-2,-3 4-5,0-1 1,-1 1 1,-2 1-2,2 1 5,-2 1 1,1-4-2,0 1 2,2 0 2,-3-4-6,3 1-2,-2-1 1,2 0-1,-1 0 1,-2 0 3,0 2 10,0-2 7,0-2 0,0 1 1,0 2 3,0-1 1,0 4-3,0 0 1,0 3-7,0 0-4,0 0-2,0 0-4,0 0-7,0 3-8,0 8 8,0 6 2,0 0 7,-2-1-4,2-4-4,0-2 2,0-3-2,0-1 0,0-5-1,0 1-5,0-2 5,5 0 0,4 0-4,12 0 4,4-6 4,3-1-4,-1 1-2,4 2-2,-8 4 2,-1 0-3,-4 0 2,-4 0 2,-4 6-1,-3 2-2,-5 4 3,-2-1 1,0 2-1,-9-1-2,-9-1 3,-4 1 3,-3-1-3,-4-2 4,-2-2-4,4-3-26,4-1-22,6-3-51,3 0-58,4-3-102</inkml:trace>
  <inkml:trace contextRef="#ctx0" brushRef="#br0" timeOffset="271699.0416">1277 17578 423,'0'0'144,"0"0"-69,0 0-21,0 0-23,0 0-25,0 0-5,93-73-1,-48 67-5,-1 0-8,0 6-101,-11 0-118,-10 0-125</inkml:trace>
  <inkml:trace contextRef="#ctx0" brushRef="#br0" timeOffset="272258.9545">1577 17461 211,'0'0'107,"0"0"-41,0 0 13,0 0 13,-86-47-19,57 42-11,-7 3-28,-5 2 3,-4 0-11,-4 12-2,4 13-7,1 9-11,3 8-1,1 7 2,4 6-2,7 2-3,10-2 1,13-1-2,6-4-2,11-3 2,22-3-1,11-9 2,10-7-2,14-12-3,13-12-10,10-4-16,5-17-16,-5-15-12,-8-8-23,-14-5 3,-14 1 20,-19-2 14,-20 0 33,-16-1 10,-13-5 60,-23 1 12,-12-3 17,-9 2-41,-7 6-6,-4 14-18,2 15-8,-1 13-11,7 4-3,4 24-4,12 18-20,10 9-129,15-2-177</inkml:trace>
  <inkml:trace contextRef="#ctx0" brushRef="#br0" timeOffset="274157.4777">4685 17442 482,'0'0'53,"0"0"-53,0 0-33,0 0 33,0 0 1,0 0 4,107 2-1,-60-2 3,6 0 0,12-2 8,9-6-1,10 1-3,5 3-4,-1-2-4,-7 2-3,-14 4 1,-15-3 2,-15 3-3,-20 0-10,-7 0 2,-10 0-7,0 0 6,0 0-7,-3 0-10,-15 0-128,-2 0-170</inkml:trace>
  <inkml:trace contextRef="#ctx0" brushRef="#br0" timeOffset="274489.7841">5279 17255 660,'0'0'47,"0"0"-29,0 0-18,0 0 2,0 0-2,0 0 12,122 46-3,-68-19-9,-2 0 5,-6 2-3,-13 0-1,-13 0 0,-16 1 0,-4 1-2,-24 0 1,-22 3-15,-5-3-43,-4-3-43,6-5 17,14-6 13,12-7-63,12-7-91</inkml:trace>
  <inkml:trace contextRef="#ctx0" brushRef="#br0" timeOffset="274851.2378">6247 17304 682,'0'0'43,"0"0"-43,0 0-4,0 0 4,0 0 12,-4 79-7,4-49-1,0 1-4,0-3-2,0-1-28,0-7-55,0-3-52,0-8-63</inkml:trace>
  <inkml:trace contextRef="#ctx0" brushRef="#br0" timeOffset="275141.915">6080 17335 558,'0'0'65,"0"0"-17,0 0-10,0 0-9,82-44-14,-37 44-3,3 0-6,2 0-2,-1 16-3,-10 2 6,-9 4-7,-12 0-4,-14 3 4,-4 4 0,-25-1 0,-19 0-10,-3-1-19,-5-3-39,0-6-27,5-1 12,10-7-13,9-4-31,10-6-19</inkml:trace>
  <inkml:trace contextRef="#ctx0" brushRef="#br0" timeOffset="275545.9579">6572 17248 704,'0'0'79,"0"0"-53,0 0 11,0 0-17,0 0-20,0 0 4,-18 57 3,26-27-5,4 0-1,-5 1 0,-1-3 1,0-1 3,-6-2-5,4-2 0,-1-7 0,2-2 1,3-5-1,-1-3 1,6-1-1,4-3 2,11-2-2,8 0 1,6 0-1,0-2-4,-5-5-4,-2 3-4,-9 0-11,-8 3-19,-8 1-40,-5 0-85,-5 0-22,0-2-111</inkml:trace>
  <inkml:trace contextRef="#ctx0" brushRef="#br0" timeOffset="276084.9133">6987 17403 644,'0'0'26,"0"0"-22,0 0 10,-4 76 8,4-53-5,0-3-12,0-4-3,0-6 1,0-3-2,0-4 0,0-2-1,0-1 2,0 0 4,0 0 2,0-11-3,0-8-4,0-5 0,0-6 0,6 0 0,4-2 7,2-1-7,-3 5 3,6 7 12,-3 7-3,1 10 2,-1 4-14,0 0 6,4 15-6,-2 6 9,5 4-4,0 4-4,-2-5 4,2-2-4,-2-3-2,7-4 0,-2-6 3,5-5 0,-6-4-3,-3 0 1,-5-3 2,-6-11 2,-7-6-2,0-2 6,0-2 18,-16-5-13,1 3-2,-4-1-12,3 1-1,4 1-31,7-4-53,2-3-208,3 7-184</inkml:trace>
  <inkml:trace contextRef="#ctx0" brushRef="#br0" timeOffset="277108.9356">7646 17325 563,'0'0'83,"0"0"-48,0 0-17,0 0-7,0 0 0,0 0 10,102 6-8,-47-2-12,5-2 1,4-1 1,9-1-3,7 0 0,8 0 0,0-1-11,-2-5-27,-9 2-51,-13 1-48,-19-1-38,-18 2-133</inkml:trace>
  <inkml:trace contextRef="#ctx0" brushRef="#br0" timeOffset="277408.9222">8276 17167 531,'0'0'72,"0"0"-53,0 0 37,97-7 0,-48 13-30,5 12-18,-5 6-4,-4 6 10,-15-1-13,-18 4 3,-12 5-3,-23 3-2,-23 3-3,-14-6-26,-4-3-9,3-7 13,10-7-9,17-5-13,17-6-41,15-6-37,2-4-90</inkml:trace>
  <inkml:trace contextRef="#ctx0" brushRef="#br0" timeOffset="277857.7984">9534 17083 508,'0'0'67,"0"0"-25,0 0-14,0 0 14,0 0-18,0 0-5,-77 45-4,75-7-2,2-2 6,0 0-9,0-5-6,8-3 0,3-2-4,-3-4 0,-1-2 0,-1-2-12,-5-5-42,-1-2-39,0-2-52,0-5-22,0-4-48</inkml:trace>
  <inkml:trace contextRef="#ctx0" brushRef="#br0" timeOffset="278040.9271">9531 17006 360,'0'0'95,"0"0"-42,0 0-26,0 0-14,107-49-7,-71 49-6,1 0-1,-1 3-47,-6 7-73,-11 3-112</inkml:trace>
  <inkml:trace contextRef="#ctx0" brushRef="#br0" timeOffset="278219.9585">9499 17267 181,'0'0'327,"0"0"-287,0 0-19,0 0 42,0 0-49,0 0-14,72-2-42,-23-1-101,-2 0-144</inkml:trace>
  <inkml:trace contextRef="#ctx0" brushRef="#br0" timeOffset="278962.8861">9647 17383 576,'0'0'40,"0"0"-1,0 0 44,0 0-37,0 0-42,0 0 1,87-24-5,-38 14-8,-3 1-17,-1-4-21,-9 1-4,-8-2-35,-14 0 0,-9-1 47,-5-2 36,-3 0 2,-17 1 8,-4 5 19,-3 5 37,-3 5 13,2 1-28,1 0-14,3 14-3,5 7-5,5 2-12,7 2-6,7-2-6,0 0-1,4-4-2,13-2 1,6-3-1,7-3-1,8-2-7,2-8-7,6-1-26,1 0-25,2-1-11,0-12-2,-4-1 41,-5-1 12,-9-4 26,-10 1 0,-10 1 1,-11 3 22,0 2 6,-5 8 22,-17 1-24,-5 3-22,-3 0-5,0 14 6,6 3 1,5 2-2,7-1-5,6 1 3,6-6-3,0 0 0,0-1 0,13-4-7,4-2-42,-1-3 21,2-3 14,1 0 1,-2 0 3,-3-3 5,-3-1 5,-5-1 2,-1 4 0,-4 1 6,-1 0 13,0 0 14,2 0-12,1 0-23,3 10 9,4 0-5,1 0-3,2-3-1,2-2-27,3-1-41,-2-4-35,2 0-67,-1-2 53,-3-12 20</inkml:trace>
  <inkml:trace contextRef="#ctx0" brushRef="#br0" timeOffset="279914.9297">10375 17135 203,'0'0'155,"0"0"-4,0 0-9,0 0-76,0 0-62,0 0-1,0 11-3,0 26 6,0-2-4,0-1 2,0-2-4,0-5 0,-1-4 1,-1-6-6,-1-5-4,0-2-19,2-7-12,-1-2 2,2-1 11,0 0 27,0-1-2,6-12-9,8-5-22,4 0 16,-2-2 11,-1 1 4,0 3 2,-5 5 8,-2 4 11,-2 4-4,-3 3 9,-2 0-14,2 4 4,-3 8 11,0 5 6,0 0 4,1 2-24,1 1 2,4-4-1,2 1-8,1-3 0,4-2-3,-1-1-1,4-5-5,1-3-2,1-3-23,-3 0 4,1 0-12,-4-12 22,-2 1 6,-4-2 10,-1-3-3,-1 1 3,-2 0 7,-1-1 0,1 2 4,-1 1-10,3 6 9,-3 4 6,3 3-11,0 0-5,3 0-2,2 7 1,-2 6 0,5 0 1,-3 1 0,0 0 0,1-3 0,-1 0-3,1-4 0,2-2-13,-1-4 3,-3-1 2,0 0 11,-3 0 3,-2-10-1,1-2-1,1-2 5,-2-2 13,2 1 7,0-1 3,1-4 2,5 1-10,6-1-7,5-3-12,1 6-2,1 9 1,0 5-1,-3 3-3,-2 1 3,-2 15-2,-8 1 0,-5 1 2,-4 2-2,0 0 2,0-2 0,-12-4-1,-3-2-1,3-5 2,-1-4 0,3-2 0,2-1-2,3 0 6,5 0-4,0-9 1,0-6-1,19-4 0,3-2-1,6-1-1,2-4-28,0 2-28,1 6-37,-3 4-28,2 8-49,0 6 13,-9 0 50</inkml:trace>
  <inkml:trace contextRef="#ctx0" brushRef="#br0" timeOffset="280281.4927">11318 17283 428,'0'0'114,"0"0"-42,0 0 15,0 0-65,0 0-22,0 0-16,64-25-13,-26 15-25,-4 0-18,-4-3-2,-8 0 16,-11 0 32,-11 1 26,0-1 3,-17 2 17,-17 6 9,-8 5 20,-4 0 24,-2 0 12,6 12-15,8 6-16,7 8-14,8-1-17,11 3-11,8-1 0,0-1-8,11-5 0,22-4 1,17-6-5,17-7-40,15-4-49,3-3-225,-5-15-119</inkml:trace>
  <inkml:trace contextRef="#ctx0" brushRef="#br0" timeOffset="285023.8086">6845 18398 20,'0'0'67,"0"0"-17,0 0-14,0 0-24,0 0-12,0 0 3,0 0 1,0-43-4,0 43 0,0 0 0,0 0 0,0 0 0,0 0 0,0 0 1,0 0-1,0 0 0,0 0-4,0 0 3,0-1 2,-7-5 2,4-1-2,-3-1 11,-2-2 15,2 2 9,1-2 36,0 0-14,2 1 4,0 2-9,-3 0 1,6 0 0,-3 1-8,0 2-4,3 0-13,0 4-6,0 0-23,0 0-7,0 5-2,0 17-3,0 12 12,0 5 1,0 4 1,0-1-1,0-1-1,3-9 0,0 1 0,3-6 0,-1-4-10,-2-3-29,1-6-12,0-2-24,1-5-11,-1-3-11,1-4-35,-1 0-52</inkml:trace>
  <inkml:trace contextRef="#ctx0" brushRef="#br0" timeOffset="285227.1435">6787 18258 436,'0'0'70,"0"0"0,0 0-12,0 0-20,40-82-29,-1 68-5,7 6-2,-1 3-2,-3 5-10,-8 0-56,-3 14-63,-8 9-39,-11 4 30</inkml:trace>
  <inkml:trace contextRef="#ctx0" brushRef="#br0" timeOffset="285401.116">6838 18453 357,'0'0'62,"0"0"-21,0 0 19,0 0 3,0 0-49,0 0-12,82-33-2,-33 30-37,2 3-76,-5 0-82</inkml:trace>
  <inkml:trace contextRef="#ctx0" brushRef="#br0" timeOffset="286125.9184">7047 18606 446,'0'0'75,"0"0"-48,0 0 13,0 0 13,0 0-14,0 0-29,31-16 1,2 2-9,2 1 1,3-1 0,-4 1-3,-3-1-2,-4-2-25,-7 1-39,-8-3-17,-9-2 48,-3 0 30,-5 0-3,-11 5 8,-5 2 4,0 6 5,-1 7 20,1 0 8,1 13-17,1 6-8,4 11-2,5-2-3,5 2-3,5-5-3,0-2 3,10-6-4,10-4 0,8-4 0,7-6-5,7-3 4,7 0-44,3-1-26,2-13-1,1-3 2,3-6 15,-4-1 28,-7-4 27,-15 1 0,-14-1 12,-15 3 38,-3 5 11,0 4-6,-18 12-18,-5 4-8,-3 1-6,-3 19-9,1 8-2,4 2-10,3 3 1,5 0-5,5-6 6,7-3-2,4-4-2,0-7 0,0-4-4,12-6-10,4-3-16,2 0 13,3 0 8,-4-17 8,3 2 2,-4-2 2,-3 1-1,-3 6 3,-4 2 14,0 5-3,-2 3-16,4 0 0,-2 0-2,6 4-1,0 8-12,-2-2-7,2-2-28,2-1-8,-1-4-35,2-3-8,-4 0-91</inkml:trace>
  <inkml:trace contextRef="#ctx0" brushRef="#br0" timeOffset="287018.6286">7763 18291 191,'0'0'52,"0"0"37,-28-85 2,28 78 4,0 7-50,0 8-45,0 20 0,8 12-3,0 7 6,-2-1 2,-3-1-5,-3-4-10,0-8-23,0-7-6,0-7-1,0-5 3,-3-10 11,-2-4 17,2 0 9,0-3 3,2-12-3,1-7 2,0 0-2,1-6 4,13-1 0,5 3 5,0 2 8,1 7-2,2 5 5,-5 8-8,-1 4-4,-4 0 2,-2 6-1,-2 7 9,-2 4-7,-4 1 5,-1 3 7,1 0-2,-2 2-8,1-6-3,2-3-6,3 0 0,0-4-3,3 0 2,2-2-1,3-5-1,3-3 0,4 0-1,-1 0-4,0-3-13,-4-7-7,-3-1 21,-4-2 1,-4 1 2,-2-1 2,-3 3 0,0 2 8,0 5 8,0 0 7,2 3-13,-1 0-10,7 0-2,2 7-2,2 9-3,4 1 10,-2-1-4,1-2-1,0-1-3,-3-4-28,1-5-3,-4-1-14,-3-3 30,3 0 13,-3-9 5,0-6 0,-2-4 3,1 0 5,-2-2 30,0-1 4,2 1-14,0-4 6,4 2-10,3 2-7,6 2-11,3 10-2,-1 7-4,5 2 3,-5 10-5,-2 10 2,-4 3-7,-5 1 3,-6-2-17,-3-1-12,0-1-2,-3-4 11,-9-6 14,-3-8 10,3-2 6,4 0-4,3 0 22,5-12 1,0-8-5,11-6-19,19 1-1,8-3-1,11 4-63,2 1-62,-1 8-85</inkml:trace>
  <inkml:trace contextRef="#ctx0" brushRef="#br0" timeOffset="287583.0294">8671 18467 388,'0'0'58,"0"0"-10,0 0 40,0 0-24,0 0-21,0 0-26,2-41-17,23 25 1,3-2-1,-1 3-14,-4-1-6,-7 2-2,-5 2-2,-8 3 0,-3 0 3,-3 7-14,-15 2-1,-6 0 32,-3 1 2,5 14 4,2 2 9,5 6 7,6-2-2,8 2-12,1-2-1,0-3-3,12-2 1,9-6 1,5-6-2,4-4-20,5 0-6,-1 0-8,-1-13-9,-2-4 1,-7-4 32,-3-2 10,-6-2 0,-9-3 22,-3 0 23,-3 1 0,0 3 11,3 4-12,2 7-4,2 9-9,6 4-23,3 6-2,6 19-6,-2 11 0,1 3 3,-6 5-3,-6-8 1,-5-2-1,-4-4-4,-7-8-9,-17-3 0,-7-5 5,-5-8-3,2-2-20,3-4-35,4 0-15,9 0-126</inkml:trace>
  <inkml:trace contextRef="#ctx0" brushRef="#br0" timeOffset="289125.9124">9477 18517 420,'0'0'60,"0"0"-38,0 0-17,0 0 9,0 0 25,85-4-13,-42 4-10,10 0-2,6 0 0,7 0 5,6-4-2,7 1-3,0-1-5,4 0-4,-2 3 3,-10 1-7,-12-3-1,-16 3 11,-12 0 4,-13 0-3,-9 0-3,-4-2-1,-5 2 17,0-2 19,0-4-2,0-1-14,0-6-28,-3 2 0,-2-1 3,2 1-2,2-6 6,-1 1-7,2-6 0,0-2-5,0-5 4,0-5 2,0-2 1,0 1-2,0-2-8,-1 1 7,-4 2-2,-3-2-1,-2 3-8,1 0 1,2 1 10,-2 4-7,3 5 3,1 3 1,2 3 2,2 8-4,-2 0-8,3 5 12,-2 1-8,2 0-4,-1 2-3,1 1 2,-2-3 5,1 2-1,1-1 0,-2 2 0,2 0-8,0 0 14,0 0-6,0 0 2,0 0 8,0 0 0,0 0 0,0 0 1,0 0 0,0 0 0,0 0 0,0 0 0,0 0 0,0 0 0,0 0 0,-2 0 0,2 0 2,0 0 0,0 0 0,0 0-1,-4 0-1,-3 0-6,-8 16 2,-7 2 4,-7 6 3,-2 0-3,0-1 0,1-4 0,0-1 1,6-2-2,5-3-3,7-7 2,6-2-6,6-3-36,0-1-21,0 0 21,19 0 20,5-3 6,4-5-48,3-6-16,-5-2 41,-3-4 29,-7 1 12,-1-5 2,-6 4 1,-4 1 25,-1 6 22,-3 3 7,1 3 2,-2 4-13,1 0 10,1 0-15,-1 3-5,-1 0-12,5 0-13,2 0-10,6 0 2,4 9 2,2 8-1,1 1-4,2 7 1,7 4-1,3 1-5,10 3-76,4-6-91,5-10-159</inkml:trace>
  <inkml:trace contextRef="#ctx0" brushRef="#br0" timeOffset="292909.8663">10976 17720 565,'0'0'55,"0"0"-18,0 0-37,0 0-4,0 0-12,0 0 14,0 0 2,-1 57 2,1-35 2,0-2 0,0 3 6,4-2-6,2-3-3,0 0 1,2-5-1,-1-3-1,1-3-4,-1-4 2,-2 0-16,6-3 18,-1 0 10,0-3-10,2-8 6,-2-4-6,1 0 0,-1 0-6,-1 1 0,-3 4 6,-1 4 2,-1 5-2,-3 1-3,4 0-17,3 4 12,-2 9 8,3 4 0,-2-4 0,0 0 0,-2-3 0,-2-4-10,-2-2-7,1-4 5,-2 0 10,2 0-2,-2 0 8,4-3 2,2-8-4,1-3-2,1-2 0,1 4 0,4-5 1,-1 4 2,4 4 2,1 8-1,2 1-4,-1 0 2,-1 1-2,-3 12-2,-2 3 1,-3-5 1,-5 0 0,-4 0-4,0-1-12,0-1-17,-5 1-13,-9-3-19,-5-3-87,1-4-19</inkml:trace>
  <inkml:trace contextRef="#ctx0" brushRef="#br0" timeOffset="293247.9476">11023 17605 518,'0'0'36,"0"0"-32,0 0-8,34 89-45,-15-66-53,-1-6-64</inkml:trace>
  <inkml:trace contextRef="#ctx0" brushRef="#br0" timeOffset="294182.8699">11476 17585 414,'0'0'60,"0"0"14,0 0-22,0 0-22,0 0-2,0 0-9,-7-33-16,5 33-3,2 0-6,0 10-10,0 16 16,0 2 21,0 10-3,0-2-4,0 1-6,0-1-4,0 0-2,0-6 0,2-3 0,7-4-2,4-7 0,5-2 1,3-4-1,2-4 0,3-5-6,4-1 1,0 0-17,-2-7 4,-2-7-6,-3-3 1,-6-2 12,-4-1 4,-8-3 3,-4 3 4,-1 4-21,0 6 21,-9 3 5,-3 5 2,2 2 7,-2 0-7,-1 10-4,2 6-1,5-2 1,2 0-3,4 0 0,0-4-3,0-3 3,12-1 0,7-3 4,11-3-4,10 0-8,5 0-38,6-9-44,-5-5-66,-6-3 35,-13-2 36,-14-1-40</inkml:trace>
  <inkml:trace contextRef="#ctx0" brushRef="#br0" timeOffset="294379.1959">11463 17706 507,'0'0'42,"0"0"-28,0 0-14,82-22-28,-12 18-41,12 1-31,0 1-61,-6 2 36,-10 0 45</inkml:trace>
  <inkml:trace contextRef="#ctx0" brushRef="#br0" timeOffset="295882.5699">12049 17695 413,'0'0'60,"0"0"-9,0 0 24,0 0-23,0 0-11,0 0-15,-31-31-17,31 31-7,-4 0-4,-3 0-11,-2 7 7,-5 6 6,0-3 3,2 0-3,3-1-1,5 1-1,4-3 0,0 3-1,0 1-5,5 4 2,14 0 6,4 5 0,4 1 1,0 2 2,2 1-3,-4 2-1,-3 4 1,-3 0 5,-8-1-5,-6 1 0,-5-3 0,0-10 0,-20-5-2,-4-5-1,-4 0-3,-7-4 0,6-3-1,0 0 7,9-10 1,7-7 4,6-6 1,7-4-1,0-7-3,15-3 0,12-3 7,6 0-6,6 0-3,3 4 0,4 4-5,-2 10 3,-2 6-3,-8 9 8,-8 6-3,-8 1 0,-7 0-2,-4 1-4,-4 9-4,-2 3 4,-1-2 0,0 0-4,0-1-9,0-4-10,0-2-1,0-2-4,0-1-10,0-1 8,-1 0 24,-2 0 8,0 0-10,1-3 3,0-4 10,2 2-9,0-3 4,0 1 5,13 2 1,7-1 0,6 2 2,-2 1-2,4 0-1,2 0-11,0-1-6,1 1 1,1-4 8,-4 0 5,-6 2 4,-6-1 4,-10 2 7,-4 4 27,-2-3 29,0 0-14,-6 0-37,-7 2-11,-3 1 3,-3 0 6,2 0-2,0 0 8,2 0-1,6 7-17,0 6 3,4-3-5,4 1 1,1 1-2,0 0 0,0-1-1,8-2-5,4-4 6,1-2 1,-3 0-10,3-3 2,-2 0 4,-3 0-3,-1-6 3,1-2 4,-3-2 2,0 0 0,-2 0-2,0 4 1,-1 2-1,1 3 0,-2 1-6,2 0-3,2 0-3,3 4 10,0 4 2,1 1-2,0-2 2,3-1-12,-2-2-31,3-3-7,3-1-28,-2 0-39,-2 0-16,-2-10 69,-2-4 36,-5-1 5,-1-1 20,-2 1 3,0-4 0,0 1 0,0-5 0,0-2 0,-3-2 173,0 0-123,3 5 9,0 8 3,0 8 4,0 6-31,0 0-35,1 10-6,7 15 6,-4 5 22,2 4-3,-4-2-11,-2-1-2,0-2-5,0-7 2,0-5-3,0-6-2,0-4-24,-2-5-11,1-2 12,-1 0 25,-2 0 13,-1-6-7,2-7-5,3-1 0,0-2 2,0-4 11,11 0 2,8 0-5,5-1 4,5 7-12,2 6 0,-3 8-1,-1 0 4,-6 3 5,-5 10-5,-1 4-5,-4 3-1,-4-3 0,-3-1 1,-4-2-1,0-2-15,0-2-25,-8-3-17,-4-3-58,-3-4-18,4 0-27</inkml:trace>
  <inkml:trace contextRef="#ctx0" brushRef="#br0" timeOffset="296007.0745">13005 17463 375,'0'0'0,"0"0"-115,0 0 63</inkml:trace>
  <inkml:trace contextRef="#ctx0" brushRef="#br0" timeOffset="296591.4828">13171 17575 442,'0'0'71,"0"0"-53,0 0-17,0 0 6,0 0 7,-47 80-13,47-58 0,0-2-1,0-4-3,11-6-31,3 0 3,4-7 5,0-2 13,-1-1-1,0 0-1,-5-3 4,-3-7 11,-2-1 7,0-5-1,-3 0 26,-3-1-5,1-3 6,1 3-5,0 2-16,1 4 3,1 5-6,2 5-9,0 1-2,2 0-1,3 8 3,-3 5 0,-1 1-2,-2-2 2,-4 1 0,2-6 0,0-1-9,-3-3-23,1-3 9,1 0 12,2 0 1,4-2 10,5-8 2,7-4-2,0-4 2,3 0 1,1-2 0,4 3 14,-4 4 0,2 6-4,-5 5-13,-2 2 2,-7 5-6,-1 12 2,-1 3-1,-2 0-3,-2-1-7,3-4-18,2-2-45,5-7-45,-1-6-93</inkml:trace>
  <inkml:trace contextRef="#ctx0" brushRef="#br0" timeOffset="297014.4265">13806 17314 592,'0'0'42,"0"0"-6,0 0-16,0 0-8,0 0-12,0 0 7,36-23 6,21 20-8,16 2-2,11-5 5,7-1-8,6 0 3,4-1 0,5-3-1,-1 1 0,-7-6-1,-8 1-1,-16-1 1,-17 1 2,-23 2-3,-16 5-14,-13 5-13,-5 0 2,0 2-45,-15 1-120,-12 0-45</inkml:trace>
  <inkml:trace contextRef="#ctx0" brushRef="#br0" timeOffset="297262.1492">14617 17023 340,'0'0'50,"0"0"52,0 0-15,0 0-59,0 0-22,0 0 5,104 26 9,-61 6 6,-4 5-2,-4 3 7,-7-4-8,-10-2-3,-14 0-5,-4-5-12,-19 1-1,-24-2 6,-19 0-8,-11 1-46,-3-8-100,2-10-198</inkml:trace>
  <inkml:trace contextRef="#ctx0" brushRef="#br0" timeOffset="301367.9109">15552 17080 289,'0'0'26,"0"0"5,0 0-15,0 0-8,0 0-1,0 0-2,0 0-4,26-28 3,-25 25 10,-1-2 31,0 3-3,0-4-9,0 2-7,0 1-13,0-2-1,0 3-10,0-1-2,0 0 2,0-1 2,-6 0-3,-1 2-1,-4-2 0,1 3 2,-4 1-6,-2 0 5,-1 0-1,-2 0 1,0 10 0,1 5 0,-2 6-1,5 8-2,-1 7 2,1 4 9,2 0-2,7 0 2,4-5 5,2-4-12,6-5 5,17-5-5,3-5 4,12-7-2,11-5 0,9-4-3,4 0 1,3-7-4,-9-8 2,-6-4-36,-11-3 12,-8-5 5,-7-3 10,-10-9 5,-4-4-3,-10-7-9,0-3 10,-2-1 5,-12 6-4,0 0 6,1 8-1,2 12 1,4 8 2,2 12-3,3 8 8,2 0-8,-1 21-5,1 10 5,-4 10 15,4 7-1,-1 3-5,1 3-5,0-5 1,0-4-2,10-6 0,3-6-2,6-7-1,5-7 2,1-6-2,9-6-4,3-4-10,2-3-19,1 0-4,-3 0 2,-7-12-19,-6-5-16,-9-2 54,-8-2 11,-7-2 4,0-2-1,-4 1 2,-11 4 3,0 4 39,3 8-3,-1 8 1,2 1-24,-2 18-12,2 3 2,0 2 1,3-1-3,5-2 3,1-5-5,2-2 1,0-5-5,0-3 2,2 0 0,5-4-1,4-2-1,-2 0-5,2 0-3,2 0 0,-3-4 2,1-6-5,-3 1 7,0-7-5,-2 2 9,1 0 2,-2 2 1,-2 7-1,0 2 0,-2 3 7,2 0-5,2 5-1,-2 8 8,3 0-6,-2 0-2,2 0 1,0-5 0,0 0-2,2-5 0,2 0 1,0-2 0,3-1 2,0 0-1,-1-2-2,1-9 4,-4-2-3,2-4-1,0-3 1,0 0 0,0-2-1,0-5 3,0-3 2,-2 1-3,3 2-1,-5 5 0,-2 8 4,-2 7-4,-2 3 0,-1 3 3,2 1-4,0 0 0,-1 0-5,6 3 5,0 6 1,6 3-1,1 2 0,3 2 1,2 3-1,-4 4 0,-2-1 0,-2 1 0,-6-2-1,-2-4 1,-3-2-1,0-2 0,0 0-5,-13-3-7,0-6 6,-2-1 2,5-3 5,2 0 7,4 0-6,2-4 16,2-9-11,0-1-2,14-6 2,3-2-5,9-7-1,1-2-3,1-2 1,0 0-1,-4 5-3,-4 3-2,-7 9 6,-7 2-4,-6 5-6,0 3 8,-3 5-4,-13 1 5,-1 0 0,0 0 3,0 3 4,2 7-3,6 3-1,0 2 9,7 5-9,2 2 4,0 2 1,11 2-2,7 0 0,5-3-1,0 0-1,4-6 2,-3 0-2,-3-2 2,-3-2-2,-9 1-1,-5-4 2,-4-3-2,0 2-2,-7-1 2,-8-3 3,-2 0 3,4-4-5,1-1-1,8 0 7,1 0-7,3-3 9,0-9-5,6-5-4,13-5-1,8-3 1,6-7 0,4-4 0,5 1 0,2 3-4,-3 6 4,-4 11 0,-5 6 4,-6 9-3,-3 0 6,-4 9 0,-6 10-2,-2 8-3,-2 4 3,-5-3 1,-4 1-2,0-8-4,0-6 2,0-1-2,-4-5-4,-5-3-30,0-2-30,-2-4-123,-3 0-44</inkml:trace>
  <inkml:trace contextRef="#ctx0" brushRef="#br0" timeOffset="301519.0735">17043 16854 407,'0'0'38,"0"0"-38,0 0-39,0 0-91,0 0-8</inkml:trace>
  <inkml:trace contextRef="#ctx0" brushRef="#br0" timeOffset="302221.9566">17334 16888 398,'0'0'63,"0"0"29,0 0-13,0 0-47,0 0-21,0 0-9,-6-9-2,19 31 10,2 6 0,2 7 0,-1 7-5,-1 11 1,-2 10 5,-1-1-6,-2 3 0,-2-7-4,-2-7 3,0-3-4,0-3 0,3-6 2,0-3-2,1-10 0,4-6-6,1-4-9,2-9-14,3-3-19,4-4-8,1 0-10,2-1 0,-3-13 15,-8-5 20,-7-2 19,-9-3 12,0-4 0,-12-5 0,-13 0 5,-2-3 0,-4 0-4,1-1 7,4 0 10,4 5 2,4 2 4,9 7-5,6 2 2,3 3-1,5 0-14,19-2-1,8 1-4,9 1 2,2 7-1,2 3 1,-3 3-2,-4 5 0,-5 0-1,-8 0 0,-6 13 3,-8 5-1,-5 3 4,-6 2-4,0 0 4,0-4-6,-1-1-16,-9-3-58,1-8-101,-1-7-33</inkml:trace>
  <inkml:trace contextRef="#ctx0" brushRef="#br0" timeOffset="302382.8364">17821 16865 446,'0'0'33,"0"0"-33,0 0-57,0 0 29,0 0-91,0 0-67</inkml:trace>
  <inkml:trace contextRef="#ctx0" brushRef="#br0" timeOffset="303466.9638">18042 16973 365,'0'0'68,"0"0"27,0 0 11,0 0-52,0 0-49,0 0-5,-43 4 1,34 21 1,2 7-1,1 6-1,3-4 4,3 2-2,0-8-1,0-4 3,6-3-4,11-5-4,6-6 4,7-6 2,4-4-1,5 0 1,1-3-2,1-8-6,-1-3-2,-9-4-3,-10 2 6,-8-4-8,-10 0 13,-3-1 1,0 4-1,-10 3 0,-5 7-1,0 7-6,-3 0 3,-1 6 4,2 10-2,3 4-2,5-1 4,2-1-1,7-2 1,0-4-5,0-2-2,4-3-9,9-3-31,5-4 2,0 0-4,-2 0 5,-1 0 18,-6-3 11,-1-4 15,-4 0 7,-1 2 7,-3 1 20,0 1 13,0 3-2,0 0-28,4 0-17,1 0-9,2 7 7,5 1 4,3 2 0,0-3-2,3-3-5,0-1-28,3-3-13,0 0-13,-2 0 3,-4-10 9,-4-3 17,-7-2 29,-4-4 1,0-7 0,0-4 8,0-2 5,0-2 9,0-3 12,0 1-2,-2 0 6,2 6-4,0 8-2,0 8-7,0 10 8,0 4-33,0 7-1,2 17-2,8 7 3,-2 7 6,-2 4-2,-1-2-2,2-2-1,-4-4 0,-2-6-1,-1-7 0,2-5-11,-2-7-38,0-4-12,0-4-14,0-1 11,0 0 52,0 0 5,0-10 1,0-5 6,0-5 0,0-1 1,1-9 8,10 2 7,5 3-4,4 3 5,3 10 11,1 5 7,0 7-2,-3 0-8,-2 0-12,-5 14-4,-1 3-1,-5 4-1,-1 2-1,-4-2-2,1-2-4,-4 0 3,0-5-3,0-1-3,0-1-28,0-5-54,-4-3-36,-8-4-13,2 0 12</inkml:trace>
  <inkml:trace contextRef="#ctx0" brushRef="#br0" timeOffset="303596.1093">18690 16867 3,'0'0'0</inkml:trace>
  <inkml:trace contextRef="#ctx0" brushRef="#br0" timeOffset="304307.4843">18914 17040 429,'0'0'83,"0"0"-43,0 0 5,0 0-39,0 0 2,0 0-4,-66 57-1,65-32-1,-1-4 2,2-1-3,0-2 2,0-4-3,9-2 0,1-2-3,5-5 2,6-3-1,4-2-31,4 0 9,-2 0 4,-6-10 2,-5-2 16,-7-2 2,-3 0 3,-6-2 4,0-6-6,0 1 5,0-3 1,-7 2 0,2 3 3,2 6 5,3 5 11,0 3-5,0 3-21,12 2-1,7 0 1,2 1 0,-4 13 0,-1 1-4,-6 3 4,-2 2-1,-3-4-3,0 1 1,-5-4 2,0-4-5,0-5-5,0-1-1,0-3-1,0 0 4,2 0 8,1 0 0,1-9-6,5-8 2,5-5 1,1-3 3,2-2 1,0-3 2,2 2-1,-1 5 3,-1 6 3,-5 7-3,-2 9-4,-1 1-1,-3 3 1,0 14 0,1 3 7,-2 3-6,1-3 3,1 0-4,8-6 0,5-2-7,10-11-78,7-1-126,6-9 7</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8-10T06:29:10.938"/>
    </inkml:context>
    <inkml:brush xml:id="br0">
      <inkml:brushProperty name="width" value="0.05292" units="cm"/>
      <inkml:brushProperty name="height" value="0.05292" units="cm"/>
      <inkml:brushProperty name="color" value="#FF0000"/>
    </inkml:brush>
    <inkml:context xml:id="ctx1">
      <inkml:inkSource xml:id="inkSrc361">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1" timeString="2021-08-10T06:40:10.157"/>
    </inkml:context>
  </inkml:definitions>
  <inkml:trace contextRef="#ctx0" brushRef="#br0">10287 4147 525,'0'0'160,"0"0"-127,0 0-29,0 0 4,0 0 14,0 0-11,0 0-10,0 0-1,3 0 1,-3 0-1,0 0 3,0 0 5,0 0 20,0 0 8,0 0-7,0 0-5,0-1-9,0-1-10,0 1 0,0-2-3,0 1 2,0 1-1,0 0-1,0-1-2,0 1 10,0-1-3,0 2-3,0 0 7,0 0-11,0 0-5,0 3-9,0 16-2,0 9 15,0 8 1,-1 6 2,-4 0-2,-1-1 1,2-3-1,1-3 1,0-2 2,1-5-3,1-1 0,-1-5 1,-2-1-1,3-3-1,1 0-25,-2-3-51,-3-2-25,1-5-33,-1-5-40,2-3-42,2 0 76</inkml:trace>
  <inkml:trace contextRef="#ctx0" brushRef="#br0" timeOffset="801.8881">10297 4180 241,'0'0'118,"0"0"-29,0 0-45,0 0 15,0 0-14,0 0-21,2-3-14,-2 1-2,3 2-2,-3 0 13,0 0 7,0 0 12,0-1-15,0 1-13,0 0 2,0-1-7,0 1-1,0-2 2,2-1-2,1-1-2,0-3 1,1-2-3,4 1 1,0 1 0,3 0 3,0-1-4,2 3 3,3-1-5,-1 4 2,2-1 0,2 3 0,0 0-2,2 0 1,3 0-2,1 3 1,-1 9 1,-1 4-4,-5-1 4,-9 4-1,-1-1 0,-8 0-1,0 2 3,-4 0 5,-15-2-4,-10 2 5,-4-3-3,-3-3 1,-3-1-2,1-2 4,4-4-6,1-2-25,6-4-22,5-1-25,7 0-99,6-7-163</inkml:trace>
  <inkml:trace contextRef="#ctx0" brushRef="#br0" timeOffset="1875.8648">10210 5321 53,'0'0'739,"0"0"-685,0 0-39,0 0 17,0 0 4,0 0-18,3-12-18,-3 12-4,1 2-4,1 11 6,-2 5 2,0 5 3,0 2-1,0 3 0,0 0-1,0 1 4,-3-2-4,0-4-1,-1-1 0,3-5 0,1-4-9,0-5-48,-2-2-32,1-4-26,1-2 4,0 0 20,0-15-60,0-8-97</inkml:trace>
  <inkml:trace contextRef="#ctx0" brushRef="#br0" timeOffset="2309.8571">10202 5334 64,'0'0'338,"0"0"-279,0 0 12,0 0 15,0 0-9,0 0-9,0-45-28,0 45-13,0 0-5,0 0-9,0 0-9,1 0-4,4 0-6,1 0 6,3 10 6,3 4-1,3 2 3,4 5 0,5 2 4,3 3-4,3-1-5,1 0-1,5 0 8,-2-4-9,-1-5 0,-2-2 2,-5-5 2,-7-3-5,-6-2 0,-3-3 2,-6-1 3,-2 0-2,-2 0 4,0 0 3,1-5 20,-1-12-8,2-7-17,-2-3 1,1-4 3,1-4-4,1-3-2,1-6-3,2 0-7,1-2-9,-1 3-34,1 6-47,-3 7-112,-4 7-153</inkml:trace>
  <inkml:trace contextRef="#ctx0" brushRef="#br0" timeOffset="3818.1279">11906 3395 271,'0'0'53,"0"0"83,0 0-68,0 0-15,0 0 3,0 0-8,17-25 9,-15 23-10,-2 2-9,0 0 8,0 0-12,0 0-15,0 0-19,0 0-9,0 4-11,0 12 6,0 6 14,0 8 1,0 4-1,0 4 8,0 2-8,0-4 2,0-2 1,0-4-2,0-1-1,0 0 1,0-5-1,0-3-16,0-3-33,-2-4-22,2-4-46,-2-4-26,2-6-32,-3 0-49</inkml:trace>
  <inkml:trace contextRef="#ctx0" brushRef="#br0" timeOffset="4178.8928">11949 3378 414,'0'0'270,"0"0"-215,0 0 24,0 0-7,0 0-33,0 0-39,0 0 0,58-43 0,-26 43-4,1 0 6,1 0-4,-3 3-1,-4 6 2,-5 4 1,-8 2 0,-4-1-6,-7 3 6,-3 1-4,0-1 4,-9 2 6,-13 1-3,-9-5-3,-8 2-1,-3-4-10,0-5-25,5-2-19,2-6-39,9 0-48,8-7-132</inkml:trace>
  <inkml:trace contextRef="#ctx0" brushRef="#br0" timeOffset="5398.9381">13593 3487 241,'0'0'159,"0"0"-106,0 0 16,0 0 31,0 0-6,0 0-23,6-57-3,-6 51-17,0 2-18,0 0-6,0 1-7,0 2-5,0 1-7,0 0-8,0 0-1,0 0-6,0 7-14,0 11 11,0 6 10,0 3 1,0 4 0,-1-1 2,-2-2-3,3-4 4,-2-3-8,1-1-11,-1-3-18,-2-3-21,0-5-42,-1-3-11,0-3-16,-1-3 21,3 0-13,0-4-7</inkml:trace>
  <inkml:trace contextRef="#ctx0" brushRef="#br0" timeOffset="5827.9731">13559 3557 159,'0'0'112,"0"0"-59,15-83 18,-10 62 40,0 4 1,0 2-52,-2 6 24,0 2-11,0 2-33,-2 3-18,1 0-3,-1 2-9,1 0-7,-1 0-3,4 0-14,1 0 5,3 3 8,3 8 1,1 3-2,3 5 1,5 4 1,0 4 3,6 5-3,2 0 1,0-4-1,3-2 1,-2-5 0,-1-1 2,1-4-2,-3-4-1,-3-5 3,-6-3-1,-5-4 0,-5 0 0,-4 0 3,-2-4 12,1-10-4,0-6 1,-2-5 6,2-5 7,-3-4-18,0-3 9,0-1 4,0 0-12,3 4-6,0 4-4,3 3-1,0 7-4,-4 10-40,-2 3-58,0 4-262</inkml:trace>
  <inkml:trace contextRef="#ctx0" brushRef="#br0" timeOffset="7408.8403">11539 4253 293,'0'0'24,"0"0"50,0 0-24,0 0 9,0 0 13,0 0-27,0 0 3,0-37 5,0 37-11,0-1-5,0 1-5,0 0-10,0 0-12,0 0-10,0 1-11,0 15-3,-2 8 14,-5 6 7,0 7 6,-1 3-9,2 1-2,3-3-1,0-2 1,2-1 2,1-6-4,0-4-19,0-2-30,0-4-36,0-5-32,0-7-23,-5-7-43,-2-2-12</inkml:trace>
  <inkml:trace contextRef="#ctx0" brushRef="#br0" timeOffset="7672.6313">11315 4232 856,'0'0'75,"0"0"-45,0 0-1,0 0-7,0 0-20,0 0-2,67-19 0,-12 19 0,6 0 0,4 0-27,-7 0-30,-6 0-48,-6-1-49,-8-4-74,-11-4-128</inkml:trace>
  <inkml:trace contextRef="#ctx0" brushRef="#br0" timeOffset="8190.1237">11713 4357 511,'0'0'144,"0"0"-26,0 0 12,0 0-73,0 0-34,0 0-10,0-34-13,0 34-5,0 2-8,2 15-1,1 7 14,0 5 2,-2 3 2,1 0-3,-1-3-1,-1 1-1,0-3-15,0-2-26,0-2-58,0-5-25,0-6-75,0-10-18,0-2 24</inkml:trace>
  <inkml:trace contextRef="#ctx0" brushRef="#br0" timeOffset="8477.2282">11728 4329 630,'0'0'108,"0"0"-60,0 0 8,0 0-34,0 0-16,84-47-6,-48 47 0,-2 0 1,-4 0-1,-6 3-2,-11 7-3,-4-2 0,-8 4-3,-1-1-13,0 2-13,-9 0 13,-8-1 15,-6 1-18,0-3-6,0 0-48,2-3-56,7-4-26,3-3-83</inkml:trace>
  <inkml:trace contextRef="#ctx0" brushRef="#br0" timeOffset="8881.2126">12203 4378 480,'0'0'86,"0"0"-85,0 0-1,0 0 0,106-11 0,-76 11 0,-4 0-7,-3 8-78,-11 1-34,-8 1-167</inkml:trace>
  <inkml:trace contextRef="#ctx0" brushRef="#br0" timeOffset="9088.9007">12199 4593 592,'0'0'148,"0"0"-131,0 0 17,0 0-7,0 0-25,0 0-1,96-6-1,-58 6-82,-3 0-64,-3-3-132</inkml:trace>
  <inkml:trace contextRef="#ctx0" brushRef="#br0" timeOffset="9583.8835">12566 4350 776,'0'0'87,"0"0"-33,0 0-4,0 0-39,0 0-11,0 0-1,92-25-1,-62 25 1,-3 11 1,-8 1-1,-10 3 1,-4 0-7,-5 5 3,0 3 4,-13-1-2,-7 2-2,-4-3 0,0-3-9,-3 0-2,3-3 7,3-1-5,6-1 11,1-2-6,6-2 3,2-2 1,3 0 3,3-1-1,0-3 2,0-2-1,0 0-1,0-1 2,9 2-1,12-2 1,8 0 0,9 0 1,4 0 4,4-3-5,-4-1 1,-6 1-3,-8 2-12,-6 1-69,-10 0-40,-6 0-79,-6-2-230</inkml:trace>
  <inkml:trace contextRef="#ctx0" brushRef="#br0" timeOffset="12037.1274">13735 4181 804,'0'0'80,"0"0"-55,0 0 11,0 0-11,0 0-21,0 0-4,0 0-15,-4 25 13,4 5 2,0 2 1,0 1 0,0-2-1,0-3 1,0-3 1,0-1-1,0-1-1,0-3-7,-2-4-42,2-1-33,0-4-18,0-2-30,0-8-43,0-1-249</inkml:trace>
  <inkml:trace contextRef="#ctx0" brushRef="#br0" timeOffset="12286.5633">13750 4199 549,'0'0'150,"0"0"-96,0 0 1,0 0 18,0 0-45,0 0-27,82-66 0,-49 61-1,-2 3 0,-6 2-1,1 0-19,-8 0-56,-9 1-8,-5 9 16,-4 3-26,0 3-22,-1 0-11</inkml:trace>
  <inkml:trace contextRef="#ctx0" brushRef="#br0" timeOffset="12517.0815">13753 4346 581,'0'0'106,"0"0"-75,0 0 49,0 0-6,0 0-45,0 0-29,7 0-5,16 0 5,7 0-2,4 0-9,3 0-45,2 6-41,-2-2-29,-2-3-96</inkml:trace>
  <inkml:trace contextRef="#ctx0" brushRef="#br0" timeOffset="13160.8141">14148 4328 678,'0'0'125,"0"0"-125,0 0-10,0 0-2,0 0 12,0 0 0,0 71 0,0-49 4,0-2-4,-4-5 0,0-4 2,-1-4-2,0-3-1,4-2 1,-1-2 5,2 0-2,-1 0 5,-1-3 10,1-8-12,-2-6-6,1 0 1,2-6-1,0-1 0,0 0 2,0-2 16,2 0-1,4 5-10,0 4 4,0 5-1,-2 5 10,1 2-10,-2 2-2,1 3-8,2 0-6,3 0-2,3 12 2,2 6 6,0 3 0,2 5 2,3 1-2,-1-1-3,3-1 3,-2 1-27,2-6-19,-2-5-27,-1-5 36,-3-6-1,-4-2 10,-4-2 24,-4 0 4,-3-15 16,0-3 28,0-4 9,0-4-18,0-1 9,0-2-21,0-2-13,0-2-7,0 5-3,0 4-31,6 7-41,2 10 9,-2 6-44,1 1-100</inkml:trace>
  <inkml:trace contextRef="#ctx0" brushRef="#br0" timeOffset="13434.2953">14566 4298 671,'0'0'130,"0"0"-106,0 0 61,0 0-45,0 0-40,0 0-1,87-32 1,-59 32-4,-3 0-40,-4 0-37,-6 5-29,-6 5-32,-2 0-48</inkml:trace>
  <inkml:trace contextRef="#ctx0" brushRef="#br0" timeOffset="13650.4205">14614 4445 672,'0'0'119,"0"0"-108,0 0 29,0 0-4,0 0-36,0 0 0,31 0-22,-1 0 1,3 0-43,-2 0-27,0 0-73,-4 0-58</inkml:trace>
  <inkml:trace contextRef="#ctx0" brushRef="#br0" timeOffset="14113.8517">14985 4289 397,'0'0'467,"0"0"-437,0 0 38,0 0-25,0 0-24,0 0-16,54-59-3,-33 58-3,0 1 1,-5 0 1,-4 0 0,-6 5-2,-1 8 2,-4 4-2,-1 3-1,0 4 3,-10 0-3,-10 1 1,1 0-13,-4-2 4,1-3-18,6-6 11,2-4 14,8-3-3,3-4 5,3-2 3,0 0-1,0-1-4,2 2 0,14-1-2,8-1 7,13 0 9,8 0-5,6 0 2,0-5-6,-1-1-2,-5 1-9,-8 0 5,-13 4-37,-7 1-28,-13 0-47,-4 0-92</inkml:trace>
  <inkml:trace contextRef="#ctx0" brushRef="#br0" timeOffset="15373.9967">11498 5281 507,'0'0'68,"0"0"-23,0 0 38,0 0 0,0 0-32,0 0-26,0-4-12,0 4-10,0 0-3,0 6-3,2 11 3,-2 7 3,3 5 3,-1 3 1,-1 0-7,2 0 5,-1 0-5,-1-4 3,2-3-3,-1-4 0,-1-2-3,2-7-24,-1 0-55,2-3-26,-3 0-43,-1-8-24</inkml:trace>
  <inkml:trace contextRef="#ctx0" brushRef="#br0" timeOffset="15632.2494">11515 5313 472,'0'0'217,"0"0"-197,0 0-20,0 0 5,0 0 10,63-72-2,-36 62-8,-2 6-5,-3 2 0,-4 2-7,-1 0-33,-7 10-47,-5 7-48,-5 1 7,0-1-141</inkml:trace>
  <inkml:trace contextRef="#ctx0" brushRef="#br0" timeOffset="15810.111">11540 5468 553,'0'0'106,"0"0"-106,0 0 3,102-7-3,-64 7 0,-3 0-2,-4 0-110,-8 0-184</inkml:trace>
  <inkml:trace contextRef="#ctx0" brushRef="#br0" timeOffset="16089.0979">11956 5300 739,'0'0'99,"0"0"-99,0 0-3,0 0-3,0 0 6,0 0-3,0 95 3,0-61 1,0 2 0,0-2-1,0-2-14,0-1-38,0-2 9,0-7-79,0-9-109</inkml:trace>
  <inkml:trace contextRef="#ctx0" brushRef="#br0" timeOffset="16388.7868">11954 5307 690,'0'0'104,"0"0"-72,0 0-3,0 0 31,0 0-29,0 0-24,85-66-6,-60 64 1,-4 2-2,-6 0-3,-5 2 3,-5 7-1,-5 2 0,0 5-2,0 3 2,-18 2-10,-3-2 0,-3 1-8,-1-4 1,2-3-9,4-2-10,6-1-48,8-5-67,5-3-117</inkml:trace>
  <inkml:trace contextRef="#ctx0" brushRef="#br0" timeOffset="16662.7888">12219 5472 779,'0'0'136,"0"0"-124,0 0-4,0 0 23,0 0-31,0 0-2,70-8 2,-34 6 0,-5 2-34,-2 0-37,-7 0-43,-7 3-8,-6 8-18,-9 2-22,0 0-125</inkml:trace>
  <inkml:trace contextRef="#ctx0" brushRef="#br0" timeOffset="16852.9458">12251 5621 679,'0'0'154,"0"0"-133,0 0 0,0 0 19,0 0-36,0 0-3,64-1-1,-27 1 0,0 0-2,-1 0-82,-2 1-69,-2-1-99</inkml:trace>
  <inkml:trace contextRef="#ctx0" brushRef="#br0" timeOffset="17139.2049">12797 5224 674,'0'0'308,"0"0"-306,0 0-2,0 0-6,0 0 6,-5 104 1,5-64 0,0 1-1,0-2 3,0 1-3,0-4 1,0-2-1,0-1-31,0-7-106,0-9-104,0-12-330</inkml:trace>
  <inkml:trace contextRef="#ctx0" brushRef="#br0" timeOffset="18343.8134">13629 5180 153,'0'0'35,"0"0"6,0 0 26,0 0 3,0 0-23,0 0-5,0-30 39,0 26-21,0 0 1,0 0-9,0 1 7,0 0-16,0 2 10,0-1-10,0 2-18,0 0-3,0 0-15,0 0-7,0 6-5,0 12-6,-1 9 7,-1 7 8,2 1-2,-1-1-1,1-1-1,0-3-1,0-1 1,0-4 2,0-5-2,1-4-7,2-3-32,2-1-39,-2-2-17,0-3-8,-2-1-39,-1-4-3,0-2-86,0 0 178</inkml:trace>
  <inkml:trace contextRef="#ctx0" brushRef="#br0" timeOffset="19086.8849">13490 5152 783,'0'0'105,"0"0"-77,0 0 3,0 0-8,0 0-14,0 0-9,31-7 0,1 7 2,7-2 2,-2 0-4,-1-3 0,-3 1-2,-3 0 4,-2 0-5,0-2-20,-2-1-6,-1 1-26,-2 0-29,-3 6-25,-2 0-53,-4 0-35,-8 0-46</inkml:trace>
  <inkml:trace contextRef="#ctx0" brushRef="#br0" timeOffset="19783.4567">13955 5321 595,'0'0'294,"0"0"-272,0 0-22,0 0-11,0 0 11,0 0-1,0 79 1,0-56 0,0-5 0,-3-1 0,3-6 1,0-2 0,-2-5 0,1-2 2,-1-2-1,0 0 2,-1 0 6,2-2 0,-4-12-6,1-5-2,2-3-2,1-3 1,1-2 0,0-3 0,0 5 7,0 2-3,0 7-1,0 8 14,1 2-3,2 5-7,-3 1-4,2 0-1,2 0-3,4 3-12,7 12 12,3 5-2,4 3 4,2 0-2,0 3 0,-5 0 1,2-4 0,-1-2-1,0-5 1,1-3-2,-6-5-1,-5-3-2,-5-4-2,-3 0 6,-2 0 3,0-16 5,0-4-5,0-5-2,0-3 6,-7-3-2,2-4-5,3-3 2,2 1-2,0 3-10,0 7-40,0 9-9,7 9-63,3 5-40,-3 4-133,0 0-15</inkml:trace>
  <inkml:trace contextRef="#ctx0" brushRef="#br0" timeOffset="20064.1694">14400 5264 436,'0'0'400,"0"0"-352,0 0-5,0 0 7,0 0-41,0 0-9,72-15 0,-42 15 0,1 0-1,-4 1-57,-6 9-52,-7 0-50,-8 0-56,-6-1-76</inkml:trace>
  <inkml:trace contextRef="#ctx0" brushRef="#br0" timeOffset="20270.8249">14435 5416 436,'0'0'319,"0"0"-281,0 0 9,0 0 41,0 0-52,0 0-33,46 0 2,-13 1-4,4 2-1,2 2-17,0 1-40,-2-1-85,-4-5-57,-4 0-217</inkml:trace>
  <inkml:trace contextRef="#ctx0" brushRef="#br0" timeOffset="20788.9391">15090 5092 881,'0'0'97,"0"0"-97,0 0-6,0 0 6,-17 76 5,17-49 0,0 1-5,0-3 1,0-6-1,0-2-1,0-5-3,3-5-6,3-3 3,0-2 4,8-2 3,1 0 2,10 0 0,3 0-1,4 0 2,0 0-3,-3 0 0,-1 0 0,-4 4-2,-4 1 2,-3 1-1,-6 2 0,-2 1 1,-2 0 0,-7 1 0,0 0 0,0 2 0,0-2 2,-9 2 2,-12 1-3,-12-1 5,-8 0-1,-7-2 0,-4 0-5,1-5 0,6 0-1,12-4-4,10-1-12,11 0-2,4 0-28,8-11-92,0-6-92,0-9-106,18-5 171</inkml:trace>
  <inkml:trace contextRef="#ctx0" brushRef="#br0" timeOffset="21090.8858">15112 5124 801,'0'0'123,"0"0"-75,0 0 9,0 0-25,0 0-20,0 0-12,100-30-2,-45 25 2,-3 0 1,-8-1 0,-11 2-2,-13 0-2,-9 0 2,-6-1 0,-4 1-4,-1-1 3,0 1-17,0-4-54,0-3-195,0-5-322</inkml:trace>
  <inkml:trace contextRef="#ctx0" brushRef="#br0" timeOffset="27925.429">17928 3746 879,'0'0'67,"0"0"-55,0 0-6,0 0-1,0 0 7,0 0 2,0 0-14,0 0-1,-12-9-7,12 24-1,0 12 9,0 7 0,0 5 2,-2 2 0,-3-2 3,1 0-5,-5-4 1,3-4-1,2-7 0,-1-7 2,4-7-4,-1-5 1,1-3-21,1-2-9,0 0-9,0 0 6,0-13-8,0-7-73,0-5-17,0-5 86,1 1 25,1-3 5,-2 6-2,0 2 18,0 4 11,1 3 38,1 4 8,-2 2-9,1 3-20,2-1 5,-1 2-2,1 3-12,-1 0 12,0 1-19,0 3-2,0 0 0,1 0 4,2 0-10,3 3-2,1 12 10,7 4 17,2 1-15,4 6 3,3-2-9,4 1-7,2 1 1,0-3 2,1-2-3,-2-5-1,-2-3 1,-4-7-1,-6-2 2,-2-4-2,-8 0 6,-2 0-3,-5 0 5,1-9 3,-2-6 16,0-7-9,0-2 2,0-5-2,-8-4-13,2-7 3,2-5-4,2-8-3,2-4-1,0 0-18,2 8-32,11 14-67,3 19-28,-7 15-67</inkml:trace>
  <inkml:trace contextRef="#ctx0" brushRef="#br0" timeOffset="28855.1318">18016 4811 515,'0'0'106,"0"0"-34,0 0 43,0 0 1,0 0-51,0 0-35,0 0-14,-13-39-3,13 39-13,0 7-1,-1 16-3,-1 10 4,1 10 1,-2 3-1,0 4 0,-1 2 3,-1 0-2,4-1 1,1-3-2,0-5-2,0-9 0,0-8-13,0-6-24,5-7-45,0-6-76,-1-7-23,-4 0-64</inkml:trace>
  <inkml:trace contextRef="#ctx0" brushRef="#br0" timeOffset="29201.4718">17980 4751 453,'0'0'367,"0"0"-317,0 0-49,0 0-1,0 0 21,95-72-5,-65 69-12,0 2-3,0 1 3,-2 0-4,-4 1 0,-5 11 0,-2 0 0,-8 4 0,-2 2 0,-6 3 5,-1 5-1,0 3 9,-22 2-7,-11 1-2,-11-6-4,-3-3-18,0-6-43,3-7-46,5-9 4,11-1-65,7-13-312</inkml:trace>
  <inkml:trace contextRef="#ctx0" brushRef="#br0" timeOffset="30401.2723">19331 2846 447,'0'0'92,"0"0"-15,0 0 3,0 0 4,0 0-14,0 0-22,-19-21-6,19 19 0,-3 2-16,2-1-6,-1 1-5,1 0-5,-1 0-6,2 0-4,-1 8-2,-3 19-5,1 10 7,2 5 3,1 3-2,0-3 0,0-5-1,0-3 0,0-5 0,0-3 0,3-5-22,-2-5-4,1-6-27,0-6-19,-2-2-46,0-2 63,0 0 28,0-13-18,0-7-132,0-4 82,0-2 27,-2-6 21,2 1-48,0-2 29</inkml:trace>
  <inkml:trace contextRef="#ctx0" brushRef="#br0" timeOffset="30799.3074">19308 2938 80,'0'0'163,"0"0"-81,0 0-15,0 0 3,0 0-8,0 0 3,0 0-17,19-63-3,-19 63-11,0 0 13,1 0-4,-1 0-14,2 0-22,1 0-7,4 3-3,7 10 3,-1 3 3,8 5 1,3 4 1,4 2 15,2 0-8,3 1-1,-2-4-2,0-2-4,-2-3-2,-5-3-1,-3-4 1,-5-2-3,-6-4 0,-3-2 0,-4-3 3,-3-1 2,0 0 6,0 0 35,0 0 8,0-1-18,0-13-10,-2-7-20,-4-8-5,0-5 4,1-3-5,0-5 0,3-1-5,1 0 4,1 1-22,0 5-4,0 11-28,0 10-41,0 11-103,0 5-75</inkml:trace>
  <inkml:trace contextRef="#ctx0" brushRef="#br0" timeOffset="31894.5531">21102 2727 392,'0'0'307,"0"0"-212,0 0 16,0 0-37,0 0-33,0 0-27,-15-31-8,15 31-6,0 0 0,0 9-10,0 12 10,-1 7-2,-2 10 2,-2 3 0,1 1 2,0-1-2,2-2 2,2-3-2,0-3 0,0-4 0,0-5-3,0-2-43,9-7-36,0-5-96,1-6-7,-1-4-54</inkml:trace>
  <inkml:trace contextRef="#ctx0" brushRef="#br0" timeOffset="32201.5206">21123 2714 641,'0'0'96,"0"0"-46,0 0 54,0 0-28,0 0-42,0 0-26,84-39-5,-59 38-1,0 1-2,-4 0 0,0 0-1,-6 8 0,-3 6 1,-6 3 2,-3 2-1,-3 1 0,0 1-1,-15 0 0,-10 1 0,-5 0 0,-3 0-30,0-4-66,0-5-138</inkml:trace>
  <inkml:trace contextRef="#ctx0" brushRef="#br0" timeOffset="34579.596">19035 3821 417,'0'0'59,"0"0"-6,0 0 17,0 0-27,0 0-12,0 0-19,-17-1-3,17 1-1,0 0 8,0-2-5,0 2 2,0-1 7,0 1 12,-2-1-10,1 1-8,1-2-5,0 2-3,0 0 3,0 0-3,0 0-6,0 0-1,0 0-12,0 6-5,0 11 11,0 2 7,0 5 0,0 5 0,0 0 0,0 2 1,0-1 1,1-4-2,2-1 0,2-5-2,-2-5 5,0-4-4,-1-2 1,-1-4-27,2-3-45,0-2-16,-3 0-69,0-5 53,0-13-235</inkml:trace>
  <inkml:trace contextRef="#ctx0" brushRef="#br0" timeOffset="34901.3964">18830 3794 714,'0'0'83,"0"0"-32,0 0 4,0 0-4,0 0-24,0 0-17,-5-7-10,5 7 6,0 0-5,6-1-1,7-4 0,7 1 3,6-2-2,5 1-1,3-1-1,5 1-4,6-2-22,0 2-37,0 0-73,1 1 18,-6-3-96,-7-3-132</inkml:trace>
  <inkml:trace contextRef="#ctx0" brushRef="#br0" timeOffset="35898.7599">19275 3870 559,'0'0'130,"0"0"-122,0 0-5,0 0 0,0 0-3,0 0 0,0 0 0,-3 46 0,6-25 3,0 0-3,-1-3 1,-2 1 1,0-5-2,0-3 2,0-4-1,0-3 3,0-3-2,0-1-2,0 0 13,0 0 0,0 0 24,0 0 26,0-7-28,0-5-20,0-6-12,-1-4-2,1-2-1,0-2 1,0 2 0,0 1-1,0 6-2,0 6 2,0 4 4,3 3-3,3 1-2,-2 1 0,1 2 1,4 0-3,1 0-3,1 0-2,1 9 4,3 5 1,-2 3-2,2 1 5,-3 1 0,3 0 0,-2-2 1,-1-1-1,3-2 0,-1-4 1,-1-3-1,-2-3 0,-4-4 1,2 0-1,-5 0 0,2-4 3,0-10 8,-1-6-4,-3-3-3,-2 0 1,0-3-3,0 0 0,0-2 0,-4 0-2,-2 1-1,0 3-8,2 8 9,-1 4 0,3 7-4,0 2-19,2 3-38,0 0-29,0 0-46,7 1-105</inkml:trace>
  <inkml:trace contextRef="#ctx0" brushRef="#br0" timeOffset="36247.5072">19675 3846 727,'0'0'111,"0"0"-89,0 0 8,0 0-21,0 0-5,0 0-4,47-11 0,-27 11 0,2 0-5,-6 0-36,-4 0-37,1 0 24,-2 0-21,-2 0-60,-3 4-1</inkml:trace>
  <inkml:trace contextRef="#ctx0" brushRef="#br0" timeOffset="36469.4552">19695 4000 558,'0'0'117,"0"0"-105,0 0 30,0 0 34,0 0-51,0 0-20,3 2-3,17-2-2,4 0 1,9 0-1,2 0 0,4-4-25,-2-1-44,1 1-29,-5-3-113</inkml:trace>
  <inkml:trace contextRef="#ctx0" brushRef="#br0" timeOffset="37069.5292">20052 3748 563,'0'0'99,"0"0"-65,0 0 10,0 0-16,0 0-16,0 0-5,52-16-3,-31 16 2,-4 0-1,2 0 2,-4 10-2,0 5-3,-6 7 4,-3 3 2,-5 1-2,-1 0 0,0 1-4,-9-3 2,-4 0-2,-2-4-2,1-3 1,0-3-1,0-4-3,-1-4-3,5-2 4,4-4 2,1 0 4,2 0 2,2 0 0,1 0 6,0 0 25,0 0-5,0 0-16,0 0-12,0 0-3,0 0-1,15 0 0,8 0 0,9-3 0,1-1 1,0 0-2,-2-2 2,-3 2-3,-1-4 2,-6 3-1,-5 2 1,-8 0 0,-5 2 0,0-1 0,-3 2 0,0 0 0,0 0-18,4 0-31,4 0-79,-1 0-19,1-3-102</inkml:trace>
  <inkml:trace contextRef="#ctx0" brushRef="#br0" timeOffset="39162.3929">20120 3767 342,'0'0'53,"0"0"-44,0 0 2,0 0 19,0 0-7,0 0-9,-14 3 9,11-3 0,1 0 10,1 0-12,-1 0-3,1 0-5,-2 0-3,0 0-4,1 0-1,1 0-3,-1-1 6,0-1 5,2 1-3,-2-1-4,2 0-1,-2 0 1,1 1-1,-1-1-1,2 1-2,0 0 5,0 1-3,0-2-3,0 1 3,0-1-3,0 1 3,0-2-1,0-1 0,2 0-3,1 1 9,3 0 1,-3 1 4,3 0-1,-2 1-1,1-2-3,2 0-4,2 0-4,-1 0 5,2 2-3,0-1-1,1 1 3,-2 1 3,0 0 2,0 0-1,-2 0-8,-1 0 0,0 0 2,-2 0-2,-1 0-1,-1 6-2,-1 1 2,1 1 6,-2 1-6,1-1 0,1 2 2,0-2-1,-1 2-1,-1-1 1,0-1-1,2-1 1,-1-1-1,-1 0 2,0-1-3,0 0 2,0-3-1,0 1 4,0 1-2,-3 1-2,-5 0 2,2-1 4,-2 2-5,2-1-1,-2 1 0,4 0 0,-2 1 0,0 0 0,1 0 0,1 0-2,1 1 2,0-1 0,0-2-3,1 1 0,-1-1 1,2-2-4,-2 0 5,-1-2-2,4 2 1,0-2 4,0 1-4,0 0 2,-2 1-1,-1 2 1,0-1 0,0 0 0,2-1 0,-3 1 0,3 1-1,-2-3-1,1 3 2,1-2-1,-1-2 1,0 2-1,0-2-1,2 1 0,0-1 1,-3 1-1,2-1-8,1 0 2,0 1 5,-2-2 3,2 1-1,0-1 1,-1 0 0,1 2-2,0-2 2,0 0 0,0 1-3,0-1 1,0 0 0,0 0 2,0 0 0,0 0 0,0 0-1,0 0 2,0 0-3,0 0 1,0 0 1,0 0 0,0 0 1,0 0-1,0 0 0,0 0 0,7 0-1,2 0 3,3 0-2,3 0 0,1 0 2,5 0-1,3 0-1,2 0 0,2-3 0,-3-1 0,-1 1-3,-6-1 3,-6 2 1,-5 1-1,-4 0 0,-3 1 0,0 0 2,0 0 0,0-2 3,0 2-4,0 0 1,0 0-2,0 0 0,0 0-2,0 0-1,2 0-55,1 0-54,-3 0-79,0 0-83</inkml:trace>
  <inkml:trace contextRef="#ctx0" brushRef="#br0" timeOffset="44000.8035">21004 5016 0,'0'0'23,"0"0"-2,0 0 372,0 0-322,0 0-27,0 0 21,0 0-1,0 0 1,-6-28-25,6 28-8,0 0-12,0 0-10,0 0-2,0 0 0,0 0 7,0 0-1,0 0 3,0-2-1,0 2-3,0 0-3,0 0 0,0 0-2,0 0-8,0 0-3,0 0 2,0 3-6,0 11-6,0 8 12,0 6 1,0 1 3,0 3-3,1-3 1,1 1-1,-1-3 1,1 0-1,0-4 0,-1-2 0,-1-1 0,0-2-7,0-4-54,0-3-53,3-6-20,-3-5-63,0 0-2,0-12 82</inkml:trace>
  <inkml:trace contextRef="#ctx0" brushRef="#br0" timeOffset="44297.6849">20788 4959 859,'0'0'109,"0"0"-97,0 0-3,0 0-7,0 0-2,0 0-6,61-27 6,-9 17 1,9 0 7,0 0-7,-4 0-1,-8 2-10,-7 1-25,-9 1-2,-7 0-78,-5 4-61,-3-1-30,-10 0-91</inkml:trace>
  <inkml:trace contextRef="#ctx0" brushRef="#br0" timeOffset="44783.4376">21269 4991 787,'0'0'96,"0"0"-96,0 0-22,0 0 16,-3 88 6,3-52 0,0-1 1,0-2 6,0-5-6,3-1-1,-3-6 2,0-1 0,0-5-2,0 0-6,0-4-70,0-6-53,0-5-78,0 0 46,0-8 54,0-13-45</inkml:trace>
  <inkml:trace contextRef="#ctx0" brushRef="#br0" timeOffset="45059.3963">21272 4977 22,'0'0'659,"0"0"-531,0 0-115,0 0 13,0 0 4,0 0-11,66-37-13,-32 36-6,1 1 0,-5 0-5,-10 0 3,-7 8-2,-6 2-8,-7 3-3,0 1 3,-11 1 2,-13 5 7,-7-1 0,-3-3-40,7-2-11,6-4-20,8-4-50,8-6-29,4 0-74,1-3 95</inkml:trace>
  <inkml:trace contextRef="#ctx0" brushRef="#br0" timeOffset="45324.56">21599 5092 731,'0'0'157,"0"0"-148,0 0-4,0 0 1,0 0-6,103-10 1,-64 7-2,-3 3-39,-2 0-112,-13 0-49,-11 5 24,-10 5-91</inkml:trace>
  <inkml:trace contextRef="#ctx0" brushRef="#br0" timeOffset="45518.519">21593 5239 606,'0'0'234,"0"0"-215,0 0-15,0 0 29,0 0-30,0 0 4,78 2-7,-33-2-3,10 0-75,1 0-104,-4-9-69,-10-2 0</inkml:trace>
  <inkml:trace contextRef="#ctx0" brushRef="#br0" timeOffset="45967.4539">22111 4943 16,'0'0'843,"0"0"-742,0 0-97,0 0-4,0 0 0,0 0-1,-11 21-1,11-8 2,5 1 2,1-3-2,0-1 0,3 0-2,-2-3 2,2 2 0,1-2 2,3 0-1,0-2 1,3 2-2,4 0 2,1 1 0,0 0 0,-1 0 0,-2-1-1,-3 0-1,-3 0 2,-4-1-4,-8-2 2,3 1 0,-3 0-1,0 2 1,-3 3-2,-14 4 2,-7 2 0,-5-2-1,-4-1 0,-2-3-15,2-1-18,7-3-64,3-5-25,10-1-45,5 0-37,6-15 51</inkml:trace>
  <inkml:trace contextRef="#ctx0" brushRef="#br0" timeOffset="46230.7599">22136 4950 34,'0'0'825,"0"0"-747,0 0-58,0 0 17,0 0-7,0 0-22,45-57-6,-3 42 1,0 1-1,1 0-1,-9 2 0,-9 2-1,-8 3 0,-11 4 0,-3 2-1,-3 1-15,7 0-58,-1 0-159,-3-1-97</inkml:trace>
  <inkml:trace contextRef="#ctx0" brushRef="#br0" timeOffset="48547.8989">21002 3725 198,'0'0'129,"0"0"-88,0 0-18,0 0 3,0 0-3,0 0-8,0 0-11,0-11-3,0 11-1,0 0 1,0 0 4,0 0 3,0 0 3,0 0 22,0 0 3,0 0-4,0 0-8,0 0-5,0 0-9,0 0-5,-1 0-3,1 0 2,0 0 1,0 0-1,0 0 2,0 0 3,0 0 9,0 0 13,0 0 2,0 0 0,0 0-14,0 0-5,0 0-5,0 0-6,0 0 1,0 0-4,0 0-2,0 0-9,0 6-11,0 9 16,0 6 6,0 4 0,0 4 1,0 0 1,1-1 0,1 1 0,-2-2-2,2-4 0,-2 0 1,0-4 0,0-5-2,0-3 1,0-4-28,0-3-53,0-3-11,0-1-43,1 0-10,5-13-44</inkml:trace>
  <inkml:trace contextRef="#ctx0" brushRef="#br0" timeOffset="48811.1558">21045 3634 416,'0'0'321,"0"0"-255,0 0-51,0 0-3,0 0-12,0 0-1,42-12-4,-18 12 1,1 0-5,-5 0-47,-1 0 8,-3 3-37,-2 7-31,-5 3 25,-6-1-13,-3-2-147</inkml:trace>
  <inkml:trace contextRef="#ctx0" brushRef="#br0" timeOffset="49026.8078">21017 3853 279,'0'0'351,"0"0"-302,0 0-40,0 0 34,0 0-6,0 0-36,36 2-1,1-2 7,6 0-7,1 0-8,2-5-93,-6 1-67,-7-1-39</inkml:trace>
  <inkml:trace contextRef="#ctx0" brushRef="#br0" timeOffset="49393.0473">21398 3652 631,'0'0'205,"0"0"-168,0 0-20,0 0 3,0 0-20,0 0-4,-15 85 4,13-46 2,1 2 0,-2-2 1,2 0 0,-3-6-3,1 0 0,2-6-3,-2-6-27,3-5-51,0-6-43,0-5-42,0-5-28,0 0 4</inkml:trace>
  <inkml:trace contextRef="#ctx0" brushRef="#br0" timeOffset="49681.106">21359 3628 608,'0'0'179,"0"0"-152,0 0-7,0 0 10,0 0-19,0 0-11,94-12 4,-57 12-6,-4 8 2,-9 4-3,-9 0 2,-8 2-4,-5-2-7,-2-1 11,0 4-4,-3-3 1,-14 4 4,-8 1 1,-2-2 3,0-2-4,8-2-53,8-2-66,10-8-95,1-1-109</inkml:trace>
  <inkml:trace contextRef="#ctx0" brushRef="#br0" timeOffset="52453.689">21718 3798 188,'0'0'57,"0"0"-13,0 0 16,0 0-17,0 0-3,0 0 2,0 0 22,0 0-20,-2 0-12,2 0-4,0 0-6,0 0-9,0 0-3,0 0 2,-3 0 7,3 0 4,0 0-8,0 0 9,0 0-8,0 0 0,0 0-4,0 0-7,-2 0 2,2 0-6,0 0-1,0 0 0,0 0 1,0 0 1,0 0-2,0 0 0,0 0 4,0 0-3,0 0-1,0 0-3,0 0 3,0 0 1,0 0 0,0 0-1,0 0 1,0 0-1,0 0 0,0 0 0,0 0 0,0 0 0,0 0-1,0 0 3,0 0-4,0 0 5,0 0-6,0 0 6,0 0 0,0 0 0,0 0 4,0 0-1,0 0 5,0 0-6,0 0 1,0 0-2,0 0-3,0 0-1,0 0 0,9 0 0,6 0-2,6-2 4,1-1-1,2-2-1,1 1 0,-2 1 0,-4 1 0,-1-1-3,-6 0-5,-6 1-6,-3 1 2,-3 1 0,1 0-13,1 0-22,-1 0-10,4 0-37,-4 0-45,-1 3 33,0 1-196</inkml:trace>
  <inkml:trace contextRef="#ctx0" brushRef="#br0" timeOffset="53639.9009">21747 3962 256,'0'0'70,"0"0"-59,0 0 20,0 0-2,0 0-16,0 0-4,0 0-5,0 0 7,0 0 3,0 0 10,0 0 7,0 1 8,0-1-11,0 2-8,0-2-2,-1 0-8,1 0-3,0 0 0,0 0 2,0 0 0,0 0-2,0 0 1,0 0-3,0 0 5,0 0 3,0 0 2,0 0-6,0 0 8,0 0 1,0 0-12,0 0 0,0 0-3,0 0 3,0 0-6,0 0-2,0 0 2,0 1 5,0-1-1,0 0 4,0 0 5,0 0 11,0 0-9,0 0-3,0 0-2,-1 0-1,1 0-3,0 0-3,0 0-3,0 0 1,0 0 4,0 0-2,0 0-2,0 0 1,0 0 4,0 0-1,0 0 0,0 0 2,0 0-5,0 0 7,0 0-4,0 0-4,0 0 5,0 0-4,0 0 1,0 0 0,0 0-1,0 0-2,0 0 2,0 0-2,0 0 0,0 0-1,9 0 1,8 0 0,5 0-4,5-3 4,1-1-3,2 0 2,-2 1-1,-3-1 2,-3 1-1,-9 1 1,-4 2 0,-6 0-1,-1 0 1,-2 0 0,0 0 0,0 0 1,0 0-1,0 0 0,0 0-8,1 0-39,5 0-84,3-1-38,0-4-59,-2-2-121</inkml:trace>
  <inkml:trace contextRef="#ctx0" brushRef="#br0" timeOffset="54456.9635">22253 3725 313,'0'0'52,"0"0"-40,0 0 5,0 0 10,0 0-7,0 0-6,-2 3 13,0-1 7,-1-1 18,2 0-7,-2-1-3,0 0-5,3 0-7,-1 0 4,-1 0 3,2 0-9,-1 0-4,-1 0-1,2 0-2,-1 0-7,1-7 4,0 0-9,0 0 6,0-2-9,0 4 2,1-1-5,9 3-3,3 0 0,0 2-2,5 1 1,0 0-1,0 0 1,-2 0 1,-2 10 0,0 1-4,-5 1 2,0 1 0,-4 2 2,-3 2-1,-2 4 1,0 3-1,-19 1-3,-7 2 4,-7-3 0,0-2 1,3-7-1,8-3-2,8-5 2,7-3 1,6-1-1,1-3 0,0 0-7,0 0 4,0 0 3,14 0 0,10 0 4,7-1 0,5-5-1,3-1-1,-2 0 0,3 2-2,-2-1 1,-1 2-1,-4 0 0,-3 1-21,-3 3-50,-2-1-75,-8-1-58,-4-1-46,-10-2-6</inkml:trace>
  <inkml:trace contextRef="#ctx0" brushRef="#br0" timeOffset="56516.0387">18935 4937 333,'0'0'135,"0"0"-59,0 0-10,0 0 10,0 0 7,0 0-23,0 0-26,0 0-8,-23-13-4,23 13-3,0 0-13,0 0-3,0 0-3,0 0-3,0 18-12,0 7 13,-3 10 2,3 3 6,0 3-6,0-1 1,0-1-1,0-4 0,9-2 2,-3-4-2,2-3 0,-4-5-4,1-4-32,3-3-55,0-6-19,-2-2-24,0-6-44,-5 0-128</inkml:trace>
  <inkml:trace contextRef="#ctx0" brushRef="#br0" timeOffset="56782.5578">18951 4982 559,'0'0'121,"0"0"-95,0 0-23,0 0 0,0 0-3,0 0 0,89-60-1,-57 52-2,-5 4-10,-3 1-22,-7 3-29,-3 0-56,-10 3 18,-4 10-78</inkml:trace>
  <inkml:trace contextRef="#ctx0" brushRef="#br0" timeOffset="56958.8645">18963 5111 489,'0'0'135,"0"0"-115,0 0 17,0 0 4,0 0-29,0 0-9,56 0-1,-15 0-2,5 0-6,2 0-41,-4-3-110,-9-3-121</inkml:trace>
  <inkml:trace contextRef="#ctx0" brushRef="#br0" timeOffset="57564.8571">19280 5053 764,'0'0'90,"0"0"-90,0 0-17,0 0 1,0 0 16,-4 79 1,4-52 1,0-2-2,0-2 2,0-6-1,0-3 0,0-6 0,0-2-1,0-5 4,0 0 2,0-1 7,0 0 7,0 0 15,-4-4 1,-2-8-19,-2-6-15,3-4 5,1-2-5,3-2-1,-1-3 2,2 1-1,0 5 4,0 8-2,0 7 1,0 5 9,2 1-14,3 2-1,3 0 1,3 0-12,5 13 10,2 5 1,1 3 1,1 5 1,-1 1-1,0-1 0,0-2-1,-2-4 2,3-3-2,-5-6 0,-3-5-11,-2-3-7,-7-3 1,0 0 18,-1 0 5,-2-16 6,0-3-6,0-4-4,0-3 12,0 0-10,-8-2 0,-1-4-3,3 3 0,2 2-1,1 6-20,3 5-11,0 6-25,0 8-83,12 2-49,2 0-79</inkml:trace>
  <inkml:trace contextRef="#ctx0" brushRef="#br0" timeOffset="57806.1549">19609 5092 764,'0'0'129,"0"0"-122,0 0 0,0 0 13,0 0-20,89-24-1,-45 17 0,2 3-60,-10 3-92,-11 1-55,-16 0-119</inkml:trace>
  <inkml:trace contextRef="#ctx0" brushRef="#br0" timeOffset="58016.8902">19642 5254 544,'0'0'220,"0"0"-166,0 0 11,0 0-7,0 0-39,0 0-19,49 0-1,-13-2-4,4-1-30,6 0-53,-1-1-44,-2 0-60,-6-2-54,-8 1-15</inkml:trace>
  <inkml:trace contextRef="#ctx0" brushRef="#br0" timeOffset="58615.8471">20300 4817 737,'0'0'225,"0"0"-194,0 0-6,0 0-13,0 0-12,0 0-9,-15 26-7,15 9 16,0 6 7,0 1-6,0 0-1,0 1 1,0-2 0,0-3-1,0-3 0,0-4 0,0-2 0,0-3-2,0-5-70,4-5-112,7-12-123,0-4-44</inkml:trace>
  <inkml:trace contextRef="#ctx0" brushRef="#br0" timeOffset="62816.6909">10272 3902 136,'0'0'32,"0"0"-5,0 0 6,0 0 9,0 0 8,0 0-13,0 0-7,-7 0 0,5 0 6,1 0-6,1 0-2,0 0-5,0 0-4,-3 0 3,3 0-1,-1 0-7,1 0 1,-2 0-1,2 0 2,0 0-6,0 0-8,0 0 1,0 0-2,0 0 1,0 0-1,0 0-2,0 0 1,0 0 0,0 0 0,0 0 0,0 0-1,0 0 1,0 0-1,0 0 1,9 0 0,0 1 0,1 2 1,3 0-1,-2 0 1,1-1-2,0 0 1,0 0 0,3-2 0,0 2 0,2-2 0,2 0 2,3 0-2,2 0-1,2 0 1,1 0 0,-1 0 0,-4 0 0,1 0 0,-1 0 0,-4 0 1,1 0-1,-2 0 0,2 0 0,-1 0 0,-2 0 0,5-3 0,-2 0 1,4-1-1,1 1 0,1-1 0,2 0 2,-3 1-2,3-1 0,-2 2 0,-1 1 1,-2 1-2,-2 0 2,-1 0-1,-2 0 0,1 0 0,-2 0 0,2 0 0,0 0 0,0 0 0,1-2 0,3 1 1,1 1-1,4-1 0,0 1 0,1 0 1,0 0-2,-4 0 2,0 0-1,-2 0 1,-1 0-1,1 0 0,-3 0-2,0 0 2,-1 0 0,0 0 0,1 0 1,1 0-1,0 0 0,3 0-1,-2 0 1,4 0-1,0 0 0,4 0 1,4 0 1,1 0 0,3 0-1,-2 0 0,2 0-1,-3 0 2,-3 0-1,1 0 0,-3 0 0,0 0 0,-2 0 0,0 0 0,-2 0 0,0 1 0,1 2 0,-1-2 0,-1 1 0,3-2 0,0 0 1,1 0-1,0 0-1,1 0 1,1 0 0,-2 0 1,2 0-1,-2-2 2,0-1 0,2 1-2,1-3 0,2 2-2,3 1 4,0-1-4,-2 3 2,-1-2 0,0 2-2,-1 0 2,-1 0 0,0 0 1,1 0-1,-1 0-3,3 0 3,3 0 0,1-1 1,-1-3-1,-1 1 0,1 0 1,-3 0-1,-1 2 0,0 1 0,1 0 0,1 0 1,0 0-1,0-2 0,-1 2 0,2-3 0,-1 2 1,1-2-2,3 0 1,0 1 0,3-1 0,-2 2 0,1-1 3,0 2-3,-1 0 0,2 0 0,0 0 0,-2 0 0,1-3 0,0-1 0,-2 0 0,-5 0 1,1-2 1,-2 2-2,-5 0 1,0 1-1,2 0 8,-2 0 4,4 0-4,-2 2-3,-1-2-3,1 0-1,0 2 2,0-2-3,0 0 0,-2 0 2,2 0-2,-2-1 1,-3 1-1,3 0 0,-5 1 0,1-3 0,-3 4 1,2-2-1,-4 2 1,-3 1-1,2-2 0,-5 2 0,1-1 0,-5 0 0,-3 1 0,-1 0 0,-3 0 1,-2 0-1,2 0 1,-2 0-1,0 0 0,0 0-1,0 0-2,0 0-2,3 0-9,0 0 4,1 0 6,-1 0 1,2 1-24,-5-1-71,0 0-96</inkml:trace>
  <inkml:trace contextRef="#ctx0" brushRef="#br0" timeOffset="64849.4191">11064 3335 106,'0'0'4,"0"0"-4,0 0 16,0 0 81,0 0-24,0 0-26,6-40 7,-6 34-14,-3 1 11,0 0-14,2 1-14,-2 1-3,2 2 2,1-2-10,-3 1 2,3 1 1,-2 0 10,1-2-4,1 1-1,-2 1 2,1-1-4,1 1 10,-2 0-12,1 1 12,1 0-18,0 0-8,0 0 4,0 0-6,0 0-1,0 0-3,0 0-4,0 0 5,0 1-2,0 9 5,0 4 0,0 3 2,0 3-2,1-1 0,4 6 0,-2-1 0,4 1 1,-3 2-1,1-2 0,-2 3 0,0 0 1,0 2 0,0 0-1,3 1 1,1-1-1,-2-1 1,1-1-1,-2 1 1,1-1 1,-1 1-1,0-3 0,1 1 1,0-5 0,1 1-2,0-3 4,0-1-3,-1 1-1,0-3 3,-1 1-3,2 2 0,-1 0 0,0 2 1,0 3 1,0 2-2,-1-1 0,1 4-2,-4 0 4,4 0-2,-4 1 0,1-2 0,2-4-2,0-2 2,1-2 5,-2-1-5,0 1-1,2-2 1,-4 4 0,1 3-1,-1-1 1,-1 2 1,0 1 0,0-1-1,0 2 1,0 0-1,0-3 1,0 0-1,0-1-1,0 1 1,0-3 0,0 3 0,3-3 0,0 1 0,1-1 0,-1 2 0,0-3 0,-1 1 1,-1-2-3,1 2 0,-2-1 2,0 0 0,1 4 0,-1-2 0,0 0 2,2 0-2,-1 3-2,1-2 2,-1 3 3,1-2-2,1-1-1,0-1 0,0 0 0,-2 3 0,-1 1 0,0 2 0,0 0 0,0-2 0,0-3 0,-4 0 1,1 0-1,-2-4 0,1-2 0,1 0 1,-2 1-1,2-1 0,2 1 0,-1 0 0,2-2 0,0 1 0,0-1-1,0-3 1,0 2 0,0-3 0,0 2 0,0 0 0,0-1 0,0 0 1,0-1-1,0 2 0,0-2 0,0 2 0,-1-2 0,-2-2 2,3 1-4,0-2 2,0-2 0,0 0 0,0-7 2,-1 1-2,1 2-2,-2-4 2,2 2-1,0-2 4,0-1-3,0 2 0,0-1-2,0-1 0,0 0-17,0 0-15,0 0-34,0 0-20,0-14-66,7-18-253</inkml:trace>
  <inkml:trace contextRef="#ctx0" brushRef="#br0" timeOffset="66978.8245">13062 3212 239,'0'0'78,"0"0"-14,0 0-15,0 0 4,0 0 5,0 0-16,-19-14-16,19 14-6,0 0-1,0 0-7,0 0-2,0 0 1,0 0 1,0 0 4,0 0-8,-2 0-7,2 0-1,0 0-11,0 2 7,0 10 4,0 0-1,2 3 1,-1 1 0,1 3 1,1 1 0,-2 3-1,2 3 3,-1 1-2,-2 1 3,1-2 7,-1 1-1,0-1-4,3 2 0,-1 2-3,-1-1 1,3 1-3,-1 0 1,-1 1 0,1-4 2,2 2-4,-1-3 1,1-3-1,3 1 5,-2 0-5,-1-1 0,1-1 6,-3 1 0,-1 0 3,-2-1-2,1 2 2,-1 2-2,0-1 0,0 2 1,0 0-3,0-2-1,3 2-2,-1-2-2,2-1 0,-1 2 0,1-4 3,-1 1-3,0-2 0,0-1-2,-1-1 2,-1 1 0,1 1 0,-1 2 1,0-1-1,1 2 4,-2 1-8,2-3 8,0 2-3,-2-3-1,2 1-4,-2-3 4,1-1 4,-1-1-4,2 0 0,0 2 0,-1 1 0,1-1 0,-1 2 0,2 1 1,0 0-2,0 1 0,-1 1 1,-1 0 0,1 0 0,1-2 3,1-1-6,-1-1 3,0-1 0,0-1 3,0 1-2,0-1-1,2 0 0,-2 0-2,0 0 0,1 1 4,-1 1-4,-2 1 4,1 1-1,1 4-1,-3-1-1,0 2 1,0-2 2,1-1-2,-1 2-1,2-4 1,-1 1 0,1-3 1,1 0-1,-2 1-2,1 0 2,1 1 3,-1 3-3,-1-2 0,0 0 0,2-2 0,-2-1-3,1 0 3,-1-1 0,-1 1 1,2-1-1,-2-1 4,0 0-4,0 0 0,0-1-4,0 1 9,0-1-5,0-1 0,0 1 0,0 1 1,0 1-1,2-2 0,-2 1 0,0-3 1,1 1-1,-1-2-1,0 2 1,2-1 1,-1 1-1,1 1 0,-2 0-1,1 4 1,1 0 0,-2 1 1,1-2-2,-1-1 2,0-5 0,0-1-1,0-1-1,0-2 1,0 0 0,0 0 0,0-2 0,0 1 1,0-3-1,0-1 1,0-2-1,0 0 2,0-3-2,0 0 0,0 0-1,0 0-16,0 0-41,6-17-67,3-13-153,-2-13-96</inkml:trace>
  <inkml:trace contextRef="#ctx0" brushRef="#br0" timeOffset="72413.6384">10275 4886 245,'0'0'157,"0"0"-130,0 0-23,0 0-2,0 0 11,0 0 6,0 0-12,-10 3-7,10-3 0,0 0-5,0 0 5,0 2 0,0-2 1,3 1-1,-2 0 2,2 1 1,-1-1 0,1 1-2,3 0 5,0 1 1,2 1 2,0-2-7,3 1 3,0-1-2,1 0 0,5-1-1,-2-1 0,1 0 4,2 0 1,1 0 1,0 0-7,1 0 3,1 0-1,-1 0-3,0 0 1,4 0 2,0 0-2,3 0 1,0-3-1,0-1 5,1-1 0,-1-1 3,-2 3 1,-1-1 1,-1 1 1,0 2-8,1-2 0,3 2-4,0-2 3,-1 0-2,3-1 0,1 0-1,1-1 0,-2 1 2,4-2 1,-4 2-3,1 1 0,-1 0 0,-1 2 4,-1 0-4,-3 1 0,-1 0 0,-3 0 0,2 0 0,-1 0 1,0 0-1,3 0 0,0 2-1,1 0 1,2-2 0,-1 0 1,0 0 1,1 0-2,0 0 0,1 0-2,1 3 2,-3 1 0,1-1 0,-3 1 0,-1-2 0,-3-1 0,-5 2 0,2-2 0,-2-1 0,1 0 0,1 0 2,0 0-2,4 0 1,3 0-1,3 0 1,5 0-2,1 0 1,5 0 0,-2 0 0,0 0 0,-2 0 1,-4 0-1,-6 0 1,-5 0-1,-3 0 0,-3-1 0,0 1 0,-4 0 0,0 0 0,2-2 1,0 1-1,1 1 0,3-3 0,2 2-1,0-1 1,2-1 0,1 2 1,1 0-1,0 1 0,0-2 0,0 2 3,-1 0-3,-1 0 0,0 0 0,0 0 0,-1 0 0,0-1 0,-1-1 0,2 1 0,-1-2 0,3 2 0,-1 1-2,0-2 2,2 2 0,-1 0 0,3 0 0,-1 0-2,2 0 2,-1 0 0,-2-1 0,1-1 2,0-2-3,1 1 2,0 0-2,1-1 1,-1 1 0,-1 0 0,-1 2 0,-2 1 0,0 0 0,3 0 0,-4 0 0,3 0 0,-1 0 0,-1-1 0,-1-1 0,0-1 0,0 1 0,0-2 0,0 1 3,-1 1-6,1 1 4,1 0-2,1 1 2,1 0 2,-2 0-3,2 0 0,0 0 0,-1 0 0,0 0-3,0 0 3,0-2 0,0 1 0,0-1 0,-1 1 0,-1 0 0,1-1 0,-2-1 3,2 2-3,-1 1 0,0 0 0,4 0 0,-1 0 0,0 0 0,0 0 0,0 0 0,2 0 0,1 0 0,-2 0 0,3 0 0,1 0-1,-2 0 1,1-1 0,-5-2 0,3 1 0,-2 2-2,0-1 1,-1 1 1,-1 0 0,0 0 0,0 0 0,2-1 1,4-1-1,-1-1 0,1 0 0,0 2 0,0-2 0,-1 0 0,-1 0 0,-2 2 0,-1 1 0,0 0 0,-3 0 0,0 0 0,-2 0 2,4 0-2,-1 0 0,2 0-2,1 0 4,1 0-2,2 0 0,-3 0 0,-1 0-2,0 0 2,-1 1 0,-1 1 2,2-1-2,-5-1 0,2 2 0,-3-1 0,0 2 0,-1-3 0,2 0 1,-1 0 0,3 0-1,-3 0 0,1 0-1,-1 0 1,-2 0 1,1 0-1,-1 0 0,1 0 0,-2 0 0,-1 0 0,3 0 0,-2 0 0,0 0 0,0 0 0,1 0-1,-1 0 2,3 0-2,2 0 1,2-3 0,3 2 1,0 1-1,1-2 0,1 2-1,-4 0 0,2 0 1,-3 0 0,-4 0 1,-2 0-2,-4 0-2,0 0 3,0 0 1,-3 0-1,2 0 2,0 0-4,3 0 4,-1 0 0,3 0 0,-2-3-2,1 2-2,-2-2 1,-2 2 1,-2 1-1,-1-2 1,-2 2 1,-2 0 0,-1 0-1,0 0 0,0 0 0,0 0 1,2 0-1,-2 0 2,0 0-2,0-1 2,2 1-2,-1-2 2,-1 2-1,1-1-2,2 0 4,-3 1-3,1 0 0,2-2-4,0 1 0,5-4-49,0-3-85,-4-3-118</inkml:trace>
  <inkml:trace contextRef="#ctx0" brushRef="#br0" timeOffset="73960.0037">14678 3691 132,'0'0'96,"0"0"-77,0 0 0,0 0 7,0 0-19,0 0-5,0 0-2,0 6 1,0-5 1,0-1 2,0 2 9,0-2 5,0 0 11,0 0-15,0 0-7,0 1-4,0-1-3,0 1 0,0 1 2,0-1-2,0 1 0,0-2 0,0 0 1,0 1 0,0-1-1,0 3 4,0-3 12,0 1-4,0-1-6,0 0-4,0 0-1,0 0 1,0 0 0,0 2 2,0-2 1,0 0 6,0 1 0,0-1 5,0 0-5,1 2 3,2 1-1,2-1 1,1 1 1,4 0 4,1 0-7,3 0 2,3 0-3,2-1 6,4 0-13,4-2 6,3 0 3,1 0-5,2 0-5,-2 0 3,1-3-4,-4-1-1,-1 0 1,-5 1-2,-3 1 0,2-1 1,3 1 0,1-1-1,-1 1 6,-7 2-6,-1 0 0,-5-1-1,-4 1 1,5 0 3,-6 0-3,-2 0-2,-1 0 1,1 0 2,-4 0 0,3 0-1,-2 0-1,-1 0 0,2 0 2,-1 0-1,-1 0 0,3 0-1,-3 0 1,0 0 0,1 0-2,2 0 4,0 0-2,2 0 0,1 0 0,-2 0 0,2 0 0,2 1 0,-2-1 0,3 2 0,-4-2 2,3 0-2,-4 0 2,-4 0-2,2 0 0,-2 0 0,0 0 7,0 0 9,0 0 7,0 0-9,0 0-7,0 0-6,0 0 0,0 0-1,0 0-7,0 0-48,0 1-51,0-1-104</inkml:trace>
  <inkml:trace contextRef="#ctx0" brushRef="#br0" timeOffset="77511.8333">17784 3303 162,'0'0'70,"0"0"-53,0 0-9,0 0 16,0 0 3,0 0 1,0 0-9,-27 2 10,24-2 17,0 0-6,-1 0 4,0 0-14,1 0-6,3 0 4,-2 0-3,1 0-3,1 0-7,0 0-14,0 0-1,0 1-6,0 2 4,0-2-3,0 2 2,0 0 2,0 0 0,0-1-1,3 2 1,5 1 0,1-1 1,3 0 0,5 1 1,1-4 0,4 2-1,0 0 0,5-1 0,1 3 0,1-1 2,2 2-2,0-1 0,1 1 0,-2 1 0,-1-1 0,-3-2-2,1 0 2,0-1 0,-2-2 0,2 2 0,0-3 0,-1 0 0,2 0-1,-2 0 1,1 1-1,0-1 1,-2 2 0,-1-1 0,-3 2 1,3 0 0,0-2-1,0 1 0,2 0-1,1 0 1,2-1 0,-1 4 1,4-3-2,-3 1 2,3 0-2,-2 1 2,-2-1-1,0 2 0,-1-3 2,-2 1-2,-1 0 0,-1 0 0,4-3 0,1 0-2,-1 0 4,1 0-4,-1 0 2,-2 0 0,-1 0 2,2 0-2,2 0 0,2 0 0,3 0-2,1 0 2,0 0-1,1 0 2,-4 0-2,0-1 2,-1 1-2,0-3 1,1 1 0,1-1 3,-1 1-3,3 0 0,-1 1 1,1 1-1,4 0 0,-1 0 0,2 0 0,-1 0-1,1 0 2,-1 0 0,-2 0-1,3-2 0,-3 1 0,2-1 0,-1 1 1,1 0-1,1 1-1,2 0 0,-2 0 1,-1 0 0,0 0 1,-4 0-1,2 0 0,-2 0 0,1-3 0,1-3 0,3 0 0,2-2-1,5-1 2,-4 4 0,0-2-1,-2 3 1,-6 1-1,-3 2 1,-4 1-1,-2 0 0,-2-2 0,3 1 0,0-1 0,4 0 2,5-1-2,0 0 9,6 0-3,-1 2 0,-1 1-3,-3 0-3,-5 0 2,-4 0-2,-2 0 1,-3 0-1,-2 0 2,1 0-2,2 0 0,-1 0 0,4-3 2,1-2 0,2 3-1,0-1-1,1 0 0,2 0-1,-3 0 1,3 3 0,-1-1 0,-1-2 0,0 2 0,1-2 0,0 1 0,4 1-1,1-1 1,-1 0 1,4 0 0,-3-1 1,1 2 0,-1-1 1,0 1 3,-3 0-1,-2-2 2,-2 3-4,0-1-1,-3-1 0,-3 1 0,0-1 1,-2 1 1,1-2-4,-1 3 1,-1-1 0,0-2 0,2 0 2,-1 0-2,-3 1 0,0-1 1,-3 0 5,-4 0 3,-1 2-4,-4-1 0,-1 2-6,-2-1 3,-2 0-3,-1 1 2,0 0-2,0 0-13,0 0-71,-10 0-31,-26-8-245</inkml:trace>
  <inkml:trace contextRef="#ctx0" brushRef="#br0" timeOffset="79910.8074">18584 2746 325,'0'0'71,"0"0"-52,0 0 7,0 0 19,0 0-10,0 0-28,0 0-7,0 0-3,0 0 3,0 0-1,0 0 1,0 0 4,0 0 6,0 0 31,0 0-11,0 0-24,0 0 0,0 0-3,0 6-2,0 1 1,0 1 0,3 3 0,-2 0 1,2 5-1,0-1 3,-1 1 0,-1 3 2,1-3 2,1 1-6,-1 2 2,-1-2-1,2 3 7,-2-2-4,2 0 5,-1 2 5,-1-5-9,2 1-4,-1-1 4,1 1-3,-2-1-5,1 1 10,-1 2-2,2-1-1,-1 3-3,1 1-1,1-1-1,-1 1-2,1-1 0,-1-1 1,2 1-1,0-3 2,-2 0-1,-1-3-1,2 2 1,-2-1 0,-2 2-1,2 2 0,-2-3 2,0 3-2,0-2 0,0 1 3,0 3-3,0-1 0,0 2 0,0 0 1,0-1-1,0 1-1,0 0 1,0 0 0,0-3 0,0-1 0,0-3 1,0-1-1,0 1 0,0-2 0,0 1 0,0-2 0,0 5 0,0 1 2,0 1-2,0 1 0,0-1 0,-2-1-3,0 2 3,0 0 0,0-1 3,2 2-3,-1-2 0,1 1 0,0 0 0,0 2 0,0 2 0,0 4 0,0 0 0,0 0 1,0-1-1,0-2 0,0 2 0,0 1 0,-1 0 0,-1 2-1,1 0-2,1-2 6,-2 1-3,2 1 0,-1 3-1,-1-1 1,0 1 2,2-1-2,0-1-1,0 0 1,0 0 0,0-2 0,0 3 0,0-1 0,0 1 0,0-1 0,0 1 0,0-2 0,0-3 1,2-2-2,0-1 2,-1-2-2,1-2 1,-1-4 0,1 1 0,-2-3 0,0 3 0,0 2 0,0 0 0,0 4 1,0-2-1,0 1 0,0-3-1,0-1 2,0 1-2,0-2 1,0-1 0,0 0 0,0-1 0,0 2 0,0 1 0,0-1 0,0 2 0,0 1 0,0 3-1,0-1 0,0 2-6,0-2 5,-2 0-1,-1-2 3,2-3 0,1-1 0,-2 1 1,2-3-3,-2-1 3,2 2-1,-1-4 0,1 0-1,-2 1 1,2 0 0,-1 1 1,1-1-3,-3 1 2,1-1 0,2-3 1,-1 1-1,1-2 0,0-1 0,0 0 0,0 1 0,0-1-1,0 0 1,0 0 0,0 3 1,0-2-1,0-1 0,0 0 0,0-1 0,0-1 0,0 1 0,-2 0 0,1-1 0,-2 1-1,2 0 1,-1 0 1,1-2-1,1-1 0,0-2 0,0 0 1,0-1 2,0 2-2,-2-2 0,2 0 0,-1 0-2,1 0-11,0 0-30,0-13-64,0-7-119,0-5 76,0-6-46</inkml:trace>
  <inkml:trace contextRef="#ctx0" brushRef="#br0" timeOffset="85892.6141">20503 2610 180,'0'0'93,"0"0"-74,0 0-18,0 0 20,0 0 95,0 0-80,0 0-20,0 0 3,-2-5 14,2 5-4,-1 0-23,1 0-1,0 0 1,0 0 1,0 0-2,0 0-4,0 0 1,0 0-2,0 7 0,0 5 0,0 4 1,0 2 2,0 2-3,0 1 2,4 0-1,1 2 1,-1 0 0,5 0-1,-2 1 1,2 1 2,2 0 1,-4 0 0,2 3 6,-1 1-4,-1 0 7,-3 2-2,-1-1-4,-1-1 4,-1 1-6,1-1 0,-2 0-2,2 1 4,-1-2-5,1 1 1,1 1 0,0-1 1,0-2 2,2 2 6,-3-2-7,1-1-3,-2 0 1,1-2-1,1-1-2,-2-4 0,1 2 1,-2 1 0,0-1 0,0 1 4,0-1-5,0 4 1,0 0 4,0 3-3,0 0 2,-6 1-1,1-4 1,1-4-5,0 0 0,2-2 1,2-1 5,0-3-5,0 0-1,0-1 0,0 0-2,0 0 2,0 0 1,0 3 3,0-2-4,0 3-1,0-1 0,0-1 2,0 2-1,0 1 4,0 2-7,0-1 3,0-2 0,0 0-2,0 0 6,0-3-3,0 1-1,0-2-5,0-2 5,0 2 0,0 2 0,0 0 0,0 1 0,0-1-1,0 4 1,-3 0 6,2 0-6,-2 1-4,1-2 4,2 3 0,-1-2 0,1-1 0,0 1 1,0 1 1,0 2-4,0-2 0,0 1 2,1-2 0,2 2 1,0-4 4,0 0-5,-1-1 1,-1 0-1,-1 0-5,0 2 5,0-1 0,0 3 0,0 0 2,0 2 1,0-2-3,0 1 0,0-1 0,0 2 0,0 0 0,0-1 0,0 1 0,0 0 0,4-1 0,-2 2 0,-1-1 0,-1 1 0,0-1 1,0 1-1,0 1 0,0-3 0,0-1 0,0 0 0,0-1 0,0-3 0,0 0 1,0 0-1,0-2 0,0 2 0,0 2 0,0-2-1,2 1 0,1-1 0,-3 3 1,1 0 0,-1-1 1,0 2-1,0 1 0,0 0 1,0 1-1,-3-1 0,0-1 1,0 1-1,3-4 0,0-1 0,0-2 0,0 0-1,0-3 1,0 0 0,0-5 1,0 0-1,0-2 0,0-1 0,0-1 1,0-1-1,0-1 2,-1 0-2,1-1 1,0 0-1,0 0-23,0 0-55,0-5-36,0-17-79,0-15-4</inkml:trace>
  <inkml:trace contextRef="#ctx0" brushRef="#br0" timeOffset="88585.7349">17538 4421 480,'0'0'108,"0"0"-97,0 0 14,0 0 9,0 0 0,0 0-16,-3 0-13,3 0-5,0 0-3,0 0-1,0 0 3,0 0-5,0 0 4,0 1 2,0 2 4,9 0-4,2 3 3,6-2-3,1 0 0,6 0 1,2 0-2,0-1-2,6 0 3,-1-2 3,3 2-2,2-2-1,4-1 0,2 0 0,0 0 1,4 0-1,2 0 0,0-6 1,-2 0-2,3-2 2,-1-1-1,-3 1 0,0-1 0,1 2 1,-2 1-1,0 1 1,-2 0-1,-2 4 1,0-2-1,-6 2 0,-2 1-1,-4-2 1,0 1 0,-1-2 0,3 0 3,3-1-3,0 1 1,2 0-2,1 2 2,0 0-1,-3 1 0,0 0-1,-3-2 1,-2 2 0,0-1 0,2-1 0,0 0-3,-2 0 3,4 0 1,-1-1-1,-1 1 0,0 1 0,-2-2 0,-3 3 0,-2 0 0,-1-1 0,0 1 0,1 0 2,1 0-2,1 0 0,2 0 0,0 0 1,-2 0-1,3 0-1,1 0 1,1 0 0,1 0 1,0 0-1,1 0 1,-1 0-1,3 0 1,1-3 0,-2 0-1,1 0 0,-3 2 0,2-1 0,1 2 0,2-1-1,4 1 1,2 0 1,3 0-1,-2 0 1,1 0-2,-4-1 0,-5-1 0,0 1 2,-2 1-2,-3-2 2,1 1-4,-1-2 3,3 2 0,-1 1 0,3 0 0,-1-2 0,1 2 0,0-3 1,1 0 0,-2 2-1,-1-2 0,0 2-2,-5-1 3,-3 1-1,1-1 1,-4 0-1,2 0 0,2 1 0,0-1 0,0 1 1,-2-2-1,0 2 0,1-1 0,-1 1 0,1-1-3,0 2 3,1-2 4,1 0-4,3 1 0,1 0 0,3-1 0,1 2 0,2 0 0,-2 0 0,1 0 0,-3 0-1,0-1 1,-2-1 0,-2 0 0,-4-1 1,0 1-1,-5 0-3,2-1 2,-1 1 2,2-2-2,2 1 1,2 1 0,3-3 2,-1 2-2,4-1 0,0 0 0,0 0 1,3-1-1,-2 2 1,2 2-1,-1 0 0,3-1 0,-2 1 0,-2-1 0,1 2 0,-3 0 1,-2 0-1,-1 0 2,-4-1-1,-5 1 3,-1-1 1,-3-1-5,-4 2 2,1-1 4,-1 1 2,-3-2 0,1-1-5,0 3 3,-3-1-1,3 0 4,1 1-8,0 0 0,3 0 0,-2 0-1,1 0 3,-2-2-3,-2 2 1,1 0-1,-2 0 0,-2 0-5,1 0 5,-2 0 5,1 0-4,-2 0-1,1 0 0,2 0 0,1 0 0,3 0 0,0 0 0,2 0 0,-1 0 0,2 0 0,-4 2 0,-2-2 0,-4 1-5,-4-1 5,0 0-2,0 0 0,0 0-65,0 0-32,0 0-103,0-13 24,-6-6-9</inkml:trace>
  <inkml:trace contextRef="#ctx0" brushRef="#br0" timeOffset="98011.1746">20049 6836 19,'0'0'403,"0"0"-34,0 0-369,0 0-11,0 0 6,0 0-3,0 0 8,-43 115 4,35-59-3,1 0-1,2-5 1,2-5 4,0-7-5,2-6 0,-2-5 0,0-6 2,0-3-2,0-4 0,1-5-1,1-3-47,1-4-82,0-3-52</inkml:trace>
  <inkml:trace contextRef="#ctx0" brushRef="#br0" timeOffset="98513.9607">19988 6782 838,'0'0'8,"0"0"11,0 0-1,0 0-12,0 0-6,0 0-1,112-67 1,-70 67 0,1 0 0,-11 10-2,-6 10-2,-11 7-3,-8 4 4,-5 2-1,-2 4-10,-5 1 6,-17 2-7,-5-5-13,-6-3 19,-2-6-8,3-9 8,1-6 4,8-6 5,6-5 5,3 0 6,4-2 7,7-5 14,3 0 2,0 1-13,0 4-21,4 2-15,14 0 3,7 0 12,8 17-1,2 5 0,0 3-1,1 5 2,-3-2-2,-5 0-3,-4-2-12,-5-2-4,-6-3 8,-6-4-17,-5-2 10,-2-5-10,0-4 4,0-3-22,0-3-37,0 0-8,0-1-109</inkml:trace>
  <inkml:trace contextRef="#ctx0" brushRef="#br0" timeOffset="99000.7567">20368 7212 657,'0'0'248,"0"0"-236,0 0-12,0 0 5,0 0 6,0 0-11,-4 0 0,10 0-1,4 0 1,6 0 0,1 0 8,4-12-5,-3-2-1,3-2-2,-4-4-4,0 0 3,-4-1-8,-4 1 7,-4 2 2,-5 0 0,0 2 2,0 3-2,-8 3-3,-8 5-12,-1 2 15,-3 3-2,-6 0 2,1 8-1,1 13 1,0 7 0,3 4-2,9 0-6,8 2 8,4-5-2,0 0-2,16-5 4,11-3 5,9-7-5,9-4-10,4-7-55,8-3-47,-2 0-61,-5-16-72</inkml:trace>
  <inkml:trace contextRef="#ctx0" brushRef="#br0" timeOffset="100162.7914">20840 7064 565,'0'0'46,"0"0"-44,0 0 3,0 0-5,0 0-7,0 0-49,-3 0 12,3 0 33,0-7 10,0-5 2,0 0 5,0 0 33,-5 2 20,-5 2 6,1 4-32,-2 1 7,-2 3-5,0 0-15,-2 0-14,-2 15-3,-1 8-3,2 4 3,-2 2 0,6 3 7,4-5 2,7-2-10,1-3-1,0-3-1,3-4 0,11-2-1,5-4 1,8-5-6,4-4-6,8 0-12,3-4-1,2-12-33,-6 0-19,-9-2 8,-9 1 29,-10-1 40,-7 2 0,-3 2 0,0 1 45,0 6 41,-7 2-25,-1 3-25,-2 2-4,-2 0-32,-3 9-2,0 8 0,-3 1 1,5 3 0,0 0 0,7-2 1,1-2-7,5-3-33,0-4-9,0-5 22,3-1-33,11-4 16,2 0 5,2 0 19,-2 0-7,-1-9 16,-4 0 6,-4 2 5,-2 2 14,-2 0 24,-2 1-3,-1 1-5,3 2-6,-3 1-5,0 0-19,4 0 0,1 0-6,4 0-1,3 0 6,0 6 1,3 1-1,1 0 1,1-2 0,3-2-36,0-1-2,-4-2-3,2 0 3,-4-2 6,-3-9 4,1-6-4,-4-2 9,2-5 22,-4-1-3,-3-3 4,0-2 13,-3-3 38,2-3-17,-2-2 7,0-2 19,0 4-4,0 3-8,0 6-3,0 8 18,0 6 16,0 6-42,0 6-19,-2 1 2,1 0-20,1 0-7,-3 0-8,0 11-3,0 14 11,-2 8 4,0 5 6,0 4-3,3-1 1,1-1 2,1-5-2,0-4 5,0-6-5,4-3-1,5-7-22,2-5-24,2-6-18,2-4 0,3 0 9,3-7-1,0-11-30,-2-9 19,2-4-38,-2-6-75</inkml:trace>
  <inkml:trace contextRef="#ctx0" brushRef="#br0" timeOffset="100418.7457">21435 6804 325,'0'0'137,"0"0"-12,0 0-32,0 0-4,0 0-27,0 0-30,0 0-29,-17-40-3,14 40-18,-1 16 0,-5 8 13,0 6 5,2 6 6,-2 7 1,3 5 16,1 1 2,1 1-10,2-6-6,2-4-3,0-6-4,0-4-1,0-6-1,11-6-8,8-7-56,13-9-62,5-2-70,3-17-267</inkml:trace>
  <inkml:trace contextRef="#ctx0" brushRef="#br0" timeOffset="101584.3686">21694 7095 878,'0'0'117,"0"0"-109,0 0 3,0 0-1,0 0-10,0 0 0,13-13-10,16 12 9,9-2-6,3 0-5,-2-1-20,-6 1-21,-6 0-45,-6 2-31,-8 1-70,-7-1 1</inkml:trace>
  <inkml:trace contextRef="#ctx0" brushRef="#br0" timeOffset="101785.8722">21702 7223 532,'0'0'133,"0"0"-123,0 0 25,0 0 60,0 0-26,0 0-54,6 3-11,22-3-4,18 0 7,16 0-7,8-7-11,-3-6-146,-10-4-147,-17-1-102</inkml:trace>
  <inkml:trace contextRef="#ctx0" brushRef="#br0" timeOffset="106648.1939">23227 6659 786,'0'0'113,"0"0"-113,0 0-5,0 0-1,0 0-21,0 0 6,0 0 10,16 93 11,-14-53 7,-1-3 0,-1-3-2,2-2 0,-2-5-1,0-2 8,0-3-10,0-1 7,0-5-6,0-1-3,0-2-6,0-4-74,0-5-73,0-4-85,0-7-168</inkml:trace>
  <inkml:trace contextRef="#ctx0" brushRef="#br0" timeOffset="107723.98">23022 6715 413,'0'0'299,"0"0"-233,0 0-46,0 0 33,0 0 6,0 0-34,0 0-17,5-7-8,-2 7 0,1-3 0,3-1 5,6-3-3,5-1 0,10-4-1,9-1-1,5-1 7,7 1-6,1 1 0,0 4-1,-5-1 0,-2 3-12,-7 1-27,-9-1-11,-7 3 0,-10 2-14,-7 1-19,-3 0-21,0 0-56,-3 0-32</inkml:trace>
  <inkml:trace contextRef="#ctx0" brushRef="#br0" timeOffset="108227.1181">23651 6642 910,'0'0'48,"0"0"-48,0 0-2,0 0 2,0 0-13,0 0 10,-3 86 3,7-47 1,-1 0 0,1-3-1,-4-3 0,0-2 4,0-6-3,0-1-1,-2-4-7,-3-3-40,4-5-75,1-6-66,0-6-62</inkml:trace>
  <inkml:trace contextRef="#ctx0" brushRef="#br0" timeOffset="108525.0579">23632 6564 359,'0'0'515,"0"0"-499,0 0-6,0 0 1,0 0 6,0 0-16,98-42 2,-61 42-3,2 0 0,-5 6-4,-7 5 4,-8 4-1,-8 1-4,-7 2-2,-4 2-5,-4 3 3,-19-1 5,-7-1-7,-4-1 9,3-3-20,4-4-13,6-6-63,8-7-54,8 0-105</inkml:trace>
  <inkml:trace contextRef="#ctx0" brushRef="#br0" timeOffset="109506.8008">22846 7256 327,'0'0'276,"0"0"-215,0 0-40,0 0 58,0 0-25,0 0-39,-10 0-15,10 0-4,0 0 4,0 0 4,0 0 1,0 0 1,0 0 3,0 0 0,10 4 1,8 1 10,10 2-5,13-2-9,15-4 2,15-1 1,17 0-1,12-3-7,13-9 1,11-2-2,4 0 0,8 1 0,0 0-6,-8 0 2,-9 1-7,-13-2-1,-14 0 4,-15-1 7,-14 4 1,-15 1 1,-10 3 0,-8 1 0,-9 2-1,-5 4 1,-5 0 1,-4 0-2,-3 0-21,-2 0-86,-2 1-36,0 4-31,-21-4-198</inkml:trace>
  <inkml:trace contextRef="#ctx0" brushRef="#br0" timeOffset="111666.952">22869 7758 441,'0'0'225,"0"0"-165,0 0-56,0 0-2,0 0 3,0 0 4,0 39 12,0-9 6,0 4 4,0 2-11,0 2 4,0-2-4,0-1 0,0 1-3,0-3-11,-2 0 1,-1-6-1,0-2-6,0-5 1,-1-3-1,4-6-15,0-6-92,0-5-107,0-6-98</inkml:trace>
  <inkml:trace contextRef="#ctx0" brushRef="#br0" timeOffset="111996.8177">22613 7778 894,'0'0'37,"0"0"-25,0 0 18,0 0 4,0 0-34,0 0-21,10-11 21,16 11 5,12 0-4,8 0 3,9 0-4,3 0 7,2-10-7,-2-3 5,-6 1-5,-7 2-13,-6 1-19,-10 0-18,-7 1-43,-6 1-64,-7 1-37,-6 4-76</inkml:trace>
  <inkml:trace contextRef="#ctx0" brushRef="#br0" timeOffset="112951.8885">23222 7861 385,'0'0'107,"0"0"-80,0 0 43,0 0 7,0 0-5,0 0-34,0-14-5,0 14-3,0 0 10,0 0-10,0 0-8,0 0-14,0 0-8,0 0-6,0 13-6,0 5 11,0 6 1,0 0 5,0 2-4,5 0 1,-2 2 0,0 2-2,0 1 1,0 0-2,-2 0 1,-1-2-1,2-1-28,-1-7-52,2-6-57,0-5-18,0-7-20,-3-3-89</inkml:trace>
  <inkml:trace contextRef="#ctx0" brushRef="#br0" timeOffset="113265.9877">23230 7807 738,'0'0'70,"0"0"-54,0 0 13,0 0 7,0 0-32,0 0 0,101-46-3,-68 46-1,0 0 0,-6 0 0,-8 3-2,-8 7-3,-7 1-9,-4 4 3,0 4 4,-4 2 7,-16 2 7,-6-1-2,0-4-5,-3-1-7,4-5-26,6-4-54,7-3-50,9-5-75,3 0-183</inkml:trace>
  <inkml:trace contextRef="#ctx0" brushRef="#br0" timeOffset="113994.0222">23489 8063 346,'0'0'463,"0"0"-417,0 0-22,0 0 36,0 0-21,0 0-39,-6 0-4,6 0-7,6 0 2,8 0 9,8 0 13,7 0-7,8 0-2,1-9 0,1 1-3,2 0 0,-2-2-1,-1 1-20,-4 1-16,-5 0-16,-8 3-27,-9 1-11,-8 2-24,-4 1 25,0-1 5,0 2-49,-10 0 1,-5 0 50</inkml:trace>
  <inkml:trace contextRef="#ctx0" brushRef="#br0" timeOffset="114426.7821">23680 7893 616,'0'0'198,"0"0"-140,0 0-25,0 0 16,0 0-41,0 0-8,-15 22-2,15 3 2,0 3 3,0 3-2,0 1 4,0 0-4,0 2 0,0 0 2,0-2 0,0-2-3,0-3-2,0-8-30,0-5-82,0-8-95,8-6-134</inkml:trace>
  <inkml:trace contextRef="#ctx0" brushRef="#br0" timeOffset="114933.8127">24092 7813 853,'0'0'79,"0"0"-71,0 0-8,0 0-10,0 0 10,0 0 2,-6 103 2,13-67-1,0-4-1,-1-1 6,-3-3-1,0-4-3,-2-3 3,-1-4-5,0-2-2,0-7 2,0 0-2,2-5-14,1-2-82,1-1-112,2-7-28,-2-15-38</inkml:trace>
  <inkml:trace contextRef="#ctx0" brushRef="#br0" timeOffset="115179.0795">24126 7782 744,'0'0'75,"0"0"-60,0 0 2,0 0-9,0 0-8,81-47 0,-46 42-2,0 0 2,-5 1-1,-7 3-26,-4 1-27,-7 0-37,-5 0 3,-6 5-29,-1 8-3,-1 0-8,-17 1-23</inkml:trace>
  <inkml:trace contextRef="#ctx0" brushRef="#br0" timeOffset="115373.8217">24138 7947 390,'0'0'115,"0"0"-85,0 0 29,0 0 68,0 0-43,0 0-58,17 5-21,4-5 15,6 0-14,4 0-5,3-6-1,1 2-51,0-2-106,-8 0-64,-6-2-76</inkml:trace>
  <inkml:trace contextRef="#ctx0" brushRef="#br0" timeOffset="116283.4246">24502 7824 722,'0'0'164,"0"0"-151,0 0-13,0 0-7,0 0-6,0 0 13,0 64 5,3-37-1,2-2-2,-2 0 7,-1 2-2,-2-3-2,0-1 5,0-2 0,0-6-4,0-2 0,0-4-2,0-5-2,0-1-2,0-3-2,0 0-13,0 0 8,0-9-2,0-11 1,0-4 8,0-4 3,0 0 3,-4-3-4,1-1 1,0-3 1,2 6 0,-1 5 5,2 7 1,0 7 22,0 4-15,0 2 1,0 1-9,0 2-9,0 1 4,0 0-3,0 0-1,0 0-2,5 0 0,5 8 0,4 7 2,1 2 3,6 4 0,-2 1 2,3 1 3,2 0-3,3-2-2,0 0 0,0-1-2,-1-2-1,-1-2 2,-3-2-1,-1-5-1,-8-2 2,-3-1-2,-3-5 0,-6 1 0,1-2 2,-2 0 10,0-6 12,0-12 1,0-6-16,0-6-8,-3-2 8,-4-3-1,0-5-3,3-1-3,-1-1-1,1 1-1,-1 4-6,2 9-11,2 9-15,-1 7-24,1 8-58,-5 4-291</inkml:trace>
  <inkml:trace contextRef="#ctx0" brushRef="#br0" timeOffset="121696.7759">20325 9186 616,'0'0'359,"0"0"-359,0 0-40,0 0 31,0 0 9,-10 95 5,10-36 0,0 3 0,0-3-5,0-6 0,0-7 4,0-4-4,0-4 0,-5-4 2,-3-2-2,0-7-4,0-6-41,2-6-103,2-7-49,2-6-39</inkml:trace>
  <inkml:trace contextRef="#ctx0" brushRef="#br0" timeOffset="122002.8724">20273 9193 70,'0'0'835,"0"0"-822,0 0-7,0 0 9,0 0-12,0 0 1,65-28-4,-20 28 2,3 0-1,-3 0 1,-6 10-2,-8 3 0,-10 2-2,-11 3-1,-10 6-7,0 7 9,-19 3-12,-16 3 10,-7-3-9,-2-5-22,2-4 16,2-7-36,6-4-29,7-7-55,12-7-58,9 0-59</inkml:trace>
  <inkml:trace contextRef="#ctx0" brushRef="#br0" timeOffset="122572.799">20555 9529 753,'0'0'118,"0"0"-106,0 0-11,0 0 3,79-21 8,-48 21-1,2 0-5,-2 14 2,-7 1-5,-3 5-2,-9 0 3,-7 1-4,-5 0-3,0-1 2,-5-5-10,-10-3-2,0-5-2,3-7 15,3 0 8,0 0-3,5-14 5,4-6-5,0-7-4,7-4-1,14-3 0,9-2-3,6 0-27,1 5-62,2 7-12,-5 10-55,-6 8-32</inkml:trace>
  <inkml:trace contextRef="#ctx0" brushRef="#br0" timeOffset="123014.8268">20950 9644 792,'0'0'119,"0"0"-109,0 0 4,0 0 22,0 0-25,0 0-11,63-29 0,-32 21 0,0-2-19,-2-2-27,-4 1-9,-7-2 5,-5 2 22,-8-2 22,-5 1 5,0-1 1,-3 0 1,-9 3 4,-5 3 21,-2 6-8,-3 1 0,2 0-1,-4 8 3,-1 11-4,3 5 2,4 2-10,2 1-4,6 2-2,7-6-2,3 1 0,0-2 0,7-5-14,13-5-39,6-7-8,8-5-2,8 0-54,1-14-33,8-9 2,-1-3-50</inkml:trace>
  <inkml:trace contextRef="#ctx0" brushRef="#br0" timeOffset="123608.9234">21423 9432 492,'0'0'48,"0"0"-34,0 0 50,0 0-4,0 0-22,0 0-14,-40 0-2,34 0-5,1 0 5,2 1 3,0 4-6,-1 0-2,-1 3-5,1 4-2,-3 3 3,2 3-1,1 4-1,1 2-2,0-1-2,-1 0-4,4-3 0,0-3 0,0-2 0,11-2-3,8-3-15,7-4-16,5-6-14,3 0-16,-1 0 4,-3-13-3,-6 0 13,-6-2 29,-5-2 18,-7 0 4,-1 0 26,-4 0 12,1 3 5,-2 3 18,1 4-4,-1 4-9,0 2-32,2 1-16,1 0-4,3 5-6,1 12 6,1 4 5,-2 3-3,-2 2-2,1 0 2,-4-2-1,2-1-1,-3-3-3,0-5-10,0-2-50,0-6-77,0-6-89,0-1-61,0-8 135</inkml:trace>
  <inkml:trace contextRef="#ctx0" brushRef="#br0" timeOffset="123760.9301">21587 9264 804,'0'0'0,"0"0"-218,0 0 99,0 0-29</inkml:trace>
  <inkml:trace contextRef="#ctx0" brushRef="#br0" timeOffset="124448.8124">21848 9488 792,'0'0'0,"0"0"3,0 0-3,0 0 0,21-73 0,-14 58 0,-4 1 0,-1 2 0,-2 1 0,0-1 2,0 4 15,-3 2 5,-10 5 8,-1 1 2,1 0-11,-1 0-10,2 15-1,1 6-4,2 5-3,4-1 0,2 3-3,3 0 2,0-2-2,0 1 2,8-2-4,2-1 4,2-3 1,-2-1-3,1-2 0,-2-2 0,-3-2-11,-2-5-11,-4-2-3,0-4 8,0-2-5,-9-1 7,-4 0 15,-1 0 4,4-1-1,3-11 5,5-4-1,2-1-7,0-5-1,12 0-5,7 0 0,8 4 6,2 4 3,-1 4 0,0 5-1,-4 5-2,-1 0 0,-3 0 0,0 9-2,-4 8 2,-1 4 2,-3 1-1,-4 0 2,-4-2-3,-2-2 2,-2-1-2,0-4 0,-6-3-19,-10-4-90,-3-5-95,1-1-103,2-7 194</inkml:trace>
  <inkml:trace contextRef="#ctx0" brushRef="#br0" timeOffset="124600.5529">22102 9307 659,'0'0'0,"0"0"-104,0 0 77,0 0-39,11 83-183,-3-58 36</inkml:trace>
  <inkml:trace contextRef="#ctx0" brushRef="#br0" timeOffset="125220.8689">22218 9508 738,'0'0'183,"0"0"-171,0 0-5,0 0 5,0 0-4,0 0-7,-34 66 1,28-43 1,3 1-3,3-3-9,0-3-11,0-5 10,0-5 0,3-3-8,6-4 3,1-1 0,7 0 7,-2-11-3,1-6-1,-2-3-4,-4-1 16,2-3 0,-5 0 2,-1 0 4,-2-3 2,3 4 20,-3 3-11,4 5 15,-2 5-16,0 5-7,5 2-9,-1 3-3,1 0 1,1 7-2,-1 10 3,1 2 1,-6 3 1,-3-1-1,-3-1 0,0-4-1,0-1 0,0-7-1,0-2 1,0-5-9,0-1 10,0 0 1,0 0 1,0-10-2,0-10-3,4-1 2,7-2-2,2-4 3,1 1-1,0 1 3,0 4 1,-1 5-3,-1 10 1,-3 5 1,3 1-2,-3 7 1,2 13 3,-5 4 2,2 1 0,-2 2-1,-3-3-3,0-1 0,-1-4 0,-2 0-4,0-4-17,0-3-81,1-7-141,4-5-134</inkml:trace>
  <inkml:trace contextRef="#ctx0" brushRef="#br0" timeOffset="125433.3582">22773 9444 946,'0'0'32,"0"0"-19,0 0 22,0 0-19,0 0-15,106-28-1,-71 27-1,-3-1-45,-8 2-51,-6-1-186,-12 1-139</inkml:trace>
  <inkml:trace contextRef="#ctx0" brushRef="#br0" timeOffset="125620.0205">22766 9605 846,'0'0'107,"0"0"-85,0 0 25,0 0 1,0 0-31,0 0-10,82-11-7,-24-5-19,11-4-89,4-7-202,-5-8-243</inkml:trace>
  <inkml:trace contextRef="#ctx0" brushRef="#br0" timeOffset="126751.7838">24022 9070 429,'0'0'297,"0"0"-277,0 0-3,0 0 42,0 0-7,0 0-51,0 0 6,-1 55 3,-2-12 8,0 3-8,0 7 1,1 0 12,1-2-16,-1-3 3,1-9-4,1-3-3,0-8-2,0-6-1,0-5-1,0-5-38,0-8-78,0-4-125,1-3-108,2-21 118</inkml:trace>
  <inkml:trace contextRef="#ctx0" brushRef="#br0" timeOffset="127053.0321">23643 9134 894,'0'0'31,"0"0"-7,0 0-4,0 0 4,0 0-10,0 0-6,73-40-7,-14 36 7,10-1-8,6-1 1,-2-1-2,-3 1-3,-13-1-37,-5-2-29,-9-1-97,-7-4-94,-8-1-113</inkml:trace>
  <inkml:trace contextRef="#ctx0" brushRef="#br0" timeOffset="127563.7399">24364 9070 19,'0'0'864,"0"0"-836,0 0-20,0 0-8,0 0-2,0 0 2,21 45 20,-8-6-9,-1 3-1,-1 3-5,-1-1 0,-4-2-3,-3-5 3,-3-8-5,0-4 5,0-7-5,0-4-16,0-7-52,0-3-107,0-4-84,0 0 11,-3-7 143</inkml:trace>
  <inkml:trace contextRef="#ctx0" brushRef="#br0" timeOffset="127844.68">24405 8966 14,'0'0'811,"0"0"-791,0 0 6,0 0 24,93-71-18,-56 70-19,2 1-6,0 0-2,-8 16-2,-10 2 1,-5 4-8,-11 2 3,-5 2-1,-2-1-1,-24-1 3,-7-1-3,-8-5-2,0-4-19,3-4-3,6-5-37,11-5-65,12 0-92,9-20-83</inkml:trace>
  <inkml:trace contextRef="#ctx0" brushRef="#br0" timeOffset="128723.9497">23555 9789 374,'0'0'236,"0"0"-181,0 0-36,0 0 61,0 0-6,0 0-26,-25 0-24,25 0-14,0 0-5,0 0-5,5 3 1,17 2 13,12-1 2,14-1 3,16-3 2,16 0-13,19 0 3,14-4-8,14-7 1,6-2 1,1-1-5,2 1 0,-11 0-5,-10 3 1,-14 2 2,-18 1-4,-14 2 2,-19-1 4,-14 3-1,-14 2 1,-13 1 0,-3 0-2,-6 0-18,0 0-24,0 3-48,-7 4-75,-5-2-142,-2-4 61,-4-1 125</inkml:trace>
  <inkml:trace contextRef="#ctx0" brushRef="#br0" timeOffset="129362.9901">23474 10390 3,'0'0'350,"0"0"-137,0 0-104,0 0-13,0 0 24,0 0-41,-2-47-32,2 47-22,0 0-12,0 4-13,0 16 1,0 9 8,0 7-4,0 4 7,0 2-10,0 0 1,0-4-1,0-3-2,0-3 2,0-4-2,5-6 0,0-3-23,1-6-28,0-8-49,-1-5-152,-1 0-73,-4-11 65</inkml:trace>
  <inkml:trace contextRef="#ctx0" brushRef="#br0" timeOffset="129628.6507">23298 10400 84,'0'0'702,"0"0"-631,0 0-25,0 0-16,0 0 1,0 0-18,54-63-8,-20 52-3,5 0-1,3 0-1,1-1-1,-2 2 0,-6 5-34,-5 0-45,-4 3-74,-9 2-51,-5 0 8,-4 0 38</inkml:trace>
  <inkml:trace contextRef="#ctx0" brushRef="#br0" timeOffset="130015.1385">23775 10312 60,'0'0'846,"0"0"-793,0 0-49,0 0 6,0 0 1,0 0-2,-8 89 0,14-51-7,4 2 1,-4-4-1,0 0 1,-3-7-2,-3-4 0,0-3-1,0-7 0,0-3 0,0-5-25,0-4-28,0-3-107,0 0-128,0-17 42,0-8 39</inkml:trace>
  <inkml:trace contextRef="#ctx0" brushRef="#br0" timeOffset="130292.0535">23758 10247 756,'0'0'36,"0"0"-20,0 0 22,0 0 8,86-34-28,-50 34-12,2 0 2,-3 0-8,-3 10 0,-8 3-2,-9 0 5,-8 2-4,-7 2 2,0 0 3,-16 3-3,-14-2 4,-5 0-5,-2-2-4,4-3-29,6-6-38,11-6-69,9-1-115,7-5-72</inkml:trace>
  <inkml:trace contextRef="#ctx0" brushRef="#br0" timeOffset="130631.4815">24070 10493 9,'0'0'322,"0"0"298,0 0-608,0 0-12,0 0 0,0 0 7,52-7-6,-19 3 0,3-2 0,1-1-1,0 0 1,1 0-1,-4-3-3,-6 2-18,-2 0-26,-7 3-72,-7-1-62,-7 2-71,-5 0 8,0-2 210</inkml:trace>
  <inkml:trace contextRef="#ctx0" brushRef="#br0" timeOffset="130907.0677">24240 10325 61,'0'0'653,"0"0"-570,0 0-40,0 0 25,0 0-26,0 0-36,-3-7-3,3 25-3,3 9 12,1 4 0,1 3 0,-4 3 6,1-1-11,-1-2 1,-1-3-7,3-4-1,2-2 0,1-5-7,5-4-54,2-8-103,-1-8-158,4 0-27</inkml:trace>
  <inkml:trace contextRef="#ctx0" brushRef="#br0" timeOffset="131214.9542">24546 10261 744,'0'0'185,"0"0"-179,0 0 0,0 0 15,-9 95 2,9-60-16,9 4 5,-1 3-8,0-2 1,-2-3-3,-4-4-2,-2-5 1,0-4 0,0-6 1,0-2-2,0-6-9,0-3-23,-3-6-37,1-1-80,2-4-36,0-19-139,0-8 191</inkml:trace>
  <inkml:trace contextRef="#ctx0" brushRef="#br0" timeOffset="131447.1209">24571 10265 473,'0'0'279,"0"0"-197,0 0-18,0 0-5,0 0-26,0 0-22,28-59-9,4 55-1,1 3-1,1 1-2,-4 0-18,-6 0-12,-7 0-22,-5 4-47,-6 4-46,-6 4-48,0-1-17,-4 3 89</inkml:trace>
  <inkml:trace contextRef="#ctx0" brushRef="#br0" timeOffset="131643.1448">24546 10430 443,'0'0'447,"0"0"-416,0 0-24,0 0 19,0 0-10,0 0-14,112-5-2,-66 1-41,2 1-115,-8-4-112,-7-1-21,-11 1 81</inkml:trace>
  <inkml:trace contextRef="#ctx0" brushRef="#br0" timeOffset="131935.142">24960 10206 929,'0'0'58,"0"0"-58,0 0 7,0 0 13,0 106-12,0-68-3,3 8 2,-1-2-6,-1 2-1,-1-4 2,0-5-6,0-8-2,0-8-4,0-5-26,0-6-32,0-9-123,0-1-98,2 0 110,1-20 25</inkml:trace>
  <inkml:trace contextRef="#ctx0" brushRef="#br0" timeOffset="132233.7821">24974 10244 37,'0'0'551,"0"0"-270,0 0-223,0 0-16,0 0-7,18-77-5,8 71-18,4 5-8,3 1 4,-2 0-7,-1 4-1,-3 7-2,-9 5 2,-5 1 0,-8 1 0,-5 2 1,0-1 2,-15 1 1,-7 2 0,-7-1-2,-6-5-2,2 0-15,-3-5-19,6-9-27,4-2-106,3-7-124,7-17 18,5-3 43</inkml:trace>
  <inkml:trace contextRef="#ctx0" brushRef="#br0" timeOffset="134887.2399">20204 11564 616,'0'0'227,"0"0"-211,0 0-15,-48 100 2,45-63 3,3 2 2,0 1 8,0-1-6,3 2-4,0-5 0,-1-3-5,-2-5 2,0-5 0,0-5-3,0-4-3,-5-5-37,-1-5-29,2-4-29,3 0-59,-2-13-6,1-13-211</inkml:trace>
  <inkml:trace contextRef="#ctx0" brushRef="#br0" timeOffset="135093.8863">20092 11465 772,'0'0'11,"0"0"10,0 0 9,0 0-22,81-68-5,-27 57-1,-1 4-2,-6 4 0,-7 3-3,-12 0-66,-13 7-68,-12 11-22,-3 5 10,-9 4-143</inkml:trace>
  <inkml:trace contextRef="#ctx0" brushRef="#br0" timeOffset="135286.9481">20100 11725 548,'0'0'76,"0"0"11,0 0 3,0 0-21,0 0-41,0 0-8,110-23-5,-61 19-10,2 2-4,-8 2-1,-6 0-83,-8 0-116,-10 0-132</inkml:trace>
  <inkml:trace contextRef="#ctx0" brushRef="#br0" timeOffset="135789.1529">20392 11860 771,'0'0'112,"0"0"-52,0 0-45,0 0-13,0 0 6,0 0 1,0 80-4,6-50-3,-3 0 1,0-4-1,-2-1-2,-1-3-2,0-4-27,4-2-95,-3-6-87,1-7-136</inkml:trace>
  <inkml:trace contextRef="#ctx0" brushRef="#br0" timeOffset="136981.8853">21041 11464 706,'0'0'39,"0"0"1,0 0-6,0 0 15,0 0-17,0 0-22,-85-14 2,64 35-2,-2 2 1,7 0-4,3 0-3,4-6 2,6-2-4,3-4-1,0-1 4,2 0-3,14-3 0,2 1 0,7 0-1,2-1-1,0 2 7,-2 2-7,-1 1 1,-1 2-1,-6 2 0,-5 0 0,-4-1-1,-7-1 1,-1 0-5,0 0 3,-18-2 2,-9 0 0,-7 0-1,-6-2 0,1-3-8,3-3 6,5-4 2,7 0 2,11-3 2,8-8-3,5-3-13,3-5-77,24-2-77,9-3-73,7 2-191</inkml:trace>
  <inkml:trace contextRef="#ctx0" brushRef="#br0" timeOffset="137692.6693">21386 11530 445,'0'0'60,"0"0"31,0 0 10,0 0-29,0 0-15,0 0-20,-63-24-3,54 24-16,-1 11-3,1 5 0,-1 2-6,0 4 4,4 1-7,0-1 0,2 0-4,1 2 1,0-2-2,3 0 0,0-4 3,0-1-4,13-3 0,8-4-28,8-4-21,6-6-22,3 0 1,-1 0-16,-7-10 49,-8-3 30,-8 0 7,-11 1 8,-2 1 73,-1 1-4,0 2-7,0 6-9,0 0-25,0 2-17,0 0-15,-1 0-4,-1 13-2,2 3 2,0 2 2,0-2-2,0 2 3,2-3-2,8-1-1,2-4 0,3-3-5,6-5-7,0-2-6,-2 0 1,1-2 2,-4-10 7,-7-3 7,-3-3 1,-5-2 2,-1-1 1,0 2 2,-3-4-2,-7 3 0,-5 2 1,1 5 1,0 6-5,0 7-10,1 0-1,1 7-51,4 13-20,2-1-44,6 1-107,0-3-172</inkml:trace>
  <inkml:trace contextRef="#ctx0" brushRef="#br0" timeOffset="138134.7876">21776 11575 45,'0'0'785,"0"0"-700,0 0-23,0 0-17,0 0-29,0 0-16,-2-27 1,23 33-1,4 7 2,2 2-2,-2 3 1,-2 1 1,-1 1-2,-4-2 0,-5-1 1,-4 0 4,-3-2-10,-6-2 3,0-4-16,0-2 5,-4-3-8,-7-4 12,-5 0 9,1 0 4,3-13 1,2-5-1,7-5-1,3-5 1,0-4-3,17-5-1,13-1-5,4 2-34,7 5-63,-1 9-43,-3 8-71,-7 7-102,-9 7 140</inkml:trace>
  <inkml:trace contextRef="#ctx0" brushRef="#br0" timeOffset="138525.2863">22200 11664 958,'0'0'27,"0"0"-6,0 0 8,0 0-23,0 0-6,0 0-9,88-48-16,-49 31-13,-4-2-18,-10 0-11,-10-1 41,-11-2 26,-4 2 5,0 1 9,-10 6 16,-10 3 7,0 7-7,-4 3-10,0 0-5,-3 18 4,3 9 1,0 3-4,8 3-5,1 1 0,9-2-2,6-2-5,0-2-3,7-5 1,17-4-1,16-11-1,22-8 0,24-6-47,24-25-127,14-14-361,0-9 308</inkml:trace>
  <inkml:trace contextRef="#ctx0" brushRef="#br0" timeOffset="139711.4091">21447 13258 61,'0'0'733,"0"0"-688,0 0 29,0 0-4,0 0-11,0 0-32,0 0-22,-19-11-4,47 8 7,8 2-8,4 1-1,3 0-15,-2 0-38,-4 0-59,-10 1-120,-10 6-41,-12 0-30</inkml:trace>
  <inkml:trace contextRef="#ctx0" brushRef="#br0" timeOffset="139877.0583">21412 13443 824,'0'0'10,"0"0"-10,0 0 0,99-3-3,-29-4 3,14-1-1,7-3-97,-5-3-136,-13-2-135</inkml:trace>
  <inkml:trace contextRef="#ctx0" brushRef="#br0" timeOffset="140685.7975">22676 12421 41,'0'0'839,"0"0"-823,0 0 3,0 0 7,0 0-20,82-67-6,-55 67 4,0 6-3,-2 15 4,-2 4-3,-8 6-2,-7 2 1,-6 1 2,-2 1 0,-4-3-3,-19 2 1,-8-4-1,-8-5 0,-4-3-7,-2-10-1,3-5 8,7-4 0,5-3 0,9 0 0,9-3 0,6-7 4,4 1-1,2-1-2,0 0 1,17 2-2,7 3 0,6 5 0,4 0 0,2 1 0,-2 13 0,1 2-1,-3 0 1,-2-3 0,0 0 0,-5-4 0,1-5 0,-1-4-5,-1 0-23,-3 0-4,-5-14 4,-1-6 12,-3-4 9,-6-1-18,0-5-34,-5 1-74,1 0-52,-1 4-3,2 1 84</inkml:trace>
  <inkml:trace contextRef="#ctx0" brushRef="#br0" timeOffset="140986.9839">23317 12365 5,'0'0'873,"0"0"-859,0 0-14,0 0 0,0 0 1,28 102 5,-24-69 2,2-1-8,-3-3 2,-1-2 1,-1-3-3,-1-7 0,0-3-13,0-5-65,0-5-68,0-4-68,0 0 2,0-9 169,-8-10-81</inkml:trace>
  <inkml:trace contextRef="#ctx0" brushRef="#br0" timeOffset="141197.0412">23046 12415 59,'0'0'863,"0"0"-850,0 0-1,0 0-3,81-62-8,-20 48 1,10 1-1,3 3-2,-7 3-1,-6 1-110,-15 0-152,-13 1-62,-13-4 151</inkml:trace>
  <inkml:trace contextRef="#ctx0" brushRef="#br0" timeOffset="141502.859">23716 12223 951,'0'0'23,"0"0"-23,0 0-1,0 0 1,-7 106 6,7-67 2,0-1-6,0-1 0,0-3-1,0-3 0,0-3-1,-3-4-20,-2-4-31,2-9-65,0-5-87,3-6-93,0-1 161,0-17-33</inkml:trace>
  <inkml:trace contextRef="#ctx0" brushRef="#br0" timeOffset="141773.3809">23695 12276 14,'0'0'891,"0"0"-868,0 0-10,0 0 4,0 0-11,0 0 2,102-53-8,-59 53 0,-4 11 2,-10 8-2,-10-1 0,-13 0-6,-6-1 5,-6-1 0,-20-2 1,-8-2 2,-3 0-2,1-4 0,6-3-9,6-5-105,10 0-142,10-18-117</inkml:trace>
  <inkml:trace contextRef="#ctx0" brushRef="#br0" timeOffset="142884.8403">22275 13155 324,'0'0'315,"0"0"-279,0 0 1,0 0 20,0 0 8,0 0-10,0 0-29,0 0-6,0 0-10,0 0-3,6 0 0,18 0-4,16 0 14,17-5-3,20-4-1,28-2-5,18-4-5,24-2 1,20-3-4,9-1 0,9 0-1,-4-2 1,-7 3-10,-13 0-11,-19 4 1,-20-1 2,-23 1 9,-17-1 7,-15 1 2,-12 1 0,-7 3 2,-4 0-1,-5 4-1,-3 2 0,-4 3-1,-4 2 1,-4 1-13,-2 0-87,-5 0-30,-3 0-31,-6 0 4,-8 0 36,0 0 58,-18 1-6,-10 1 11,0-1 37,-2-1-10</inkml:trace>
  <inkml:trace contextRef="#ctx0" brushRef="#br0" timeOffset="144249.5047">22271 13573 55,'0'0'208,"0"0"298,0 0-486,0 0-1,0 0-6,0 0-3,27-59-2,-4 54 6,-2 1-3,-4 4 0,-6 0 11,-2 0-10,-4 13-6,-5 5 0,0 7 20,0 4-14,-8 6-1,-11 2-6,-4 1-1,-3 1 1,-4-5-5,-3-2-1,-4-7-16,3-7 8,-1-7-7,2-8 13,8-3 3,7 0 0,5-8 2,8-10 0,5-3 1,0-4-2,13 4-1,13 4-1,1 6 1,3 7 5,-2 4-1,-1 0-1,-2 0-2,-4 14 2,-4 4-3,-3 2-2,-5 0 2,0 0 0,-2-3-11,3-1-46,-1-3-34,3-4-59,2-7-33,0-2-34,4 0 39</inkml:trace>
  <inkml:trace contextRef="#ctx0" brushRef="#br0" timeOffset="144526.3689">22600 13589 11,'0'0'96,"0"0"632,0 0-674,0 0-44,0 0-10,0 0-3,9 21 3,-2 4 7,-2 4-3,-2 0-3,-1 1 0,-2-1 0,0-2 0,0-3 4,0-7-5,-5-3-30,2-7-68,1-4-76,2-3-52,-3 0 51,2-17 79</inkml:trace>
  <inkml:trace contextRef="#ctx0" brushRef="#br0" timeOffset="144757.5768">22452 13580 106,'0'0'685,"0"0"-672,0 0 34,0 0 0,0 0-24,0 0-16,99-71-6,-34 59-1,6 1 0,-3 2-4,-6 1-56,-12 4-65,-11-1-129,-12 4 48,-13 0 81,-10 1-16</inkml:trace>
  <inkml:trace contextRef="#ctx0" brushRef="#br0" timeOffset="145234.6639">22982 13713 88,'0'0'375,"0"0"67,0 0-396,0 0-35,0 0-9,0 0 3,-16 67-3,17-25 0,9 0 2,-1-1-1,-1-5-5,-3-2 2,-5-5-6,0-6-35,0-4-51,0-6-57,-5-8-47,-3-5-28,-1 0 120,-2-7 38,0-7 14,0-6 4</inkml:trace>
  <inkml:trace contextRef="#ctx0" brushRef="#br0" timeOffset="145481.3809">22912 13709 74,'0'0'576,"0"0"-546,0 0 22,0 0-8,88-68 5,-57 68-18,1 0-16,-2 0-14,-7 2 0,-6 7 5,-10 4-6,-7 1-1,0 3 1,-13 1 11,-14 2-8,-7 3-3,-1-2 0,1 0-6,7-5-51,9-5-61,6-5-33,9-6-127,3 0 131,0-16 26</inkml:trace>
  <inkml:trace contextRef="#ctx0" brushRef="#br0" timeOffset="146838.3879">22912 13564 3,'0'0'28,"0"0"-8,0 0 4,0 0 143,0 0-132,0 0-32,-6 2 0,6-2-1,0 0-2,0 0 27,0 0-3,0 0 11,0 0 15,0 0-9,0 0-3,0-1-4,0 0-9,-1 1-9,1-3-9,0 1-6,-2-1 3,1 2-2,1 0-1,-3-1 1,1 2-1,0 0 0,1-1-1,1 1 0,0-2 6,0 2 1,0 0-4,0 0 2,0 0 0,0 0 7,0 0 20,0 0 13,0 0-10,0 0-25,0 15-3,0 4 16,0 6 2,1 5-12,6 4-4,-1 4 5,0 6-2,1 2-1,-4 2 5,0-1-8,-3-5-2,0-1-4,0-7 10,0-5-4,0-4-7,0-7 4,0-5-3,3-5-2,1-5-3,1-3-63,2 0-33,1-10-71,-2-9-11,-3-9 17,-3-1 75,0-8-17</inkml:trace>
  <inkml:trace contextRef="#ctx0" brushRef="#br0" timeOffset="147376.7838">22946 13598 26,'0'0'46,"0"0"318,0 0-324,0 0 13,0 0 10,0 0 8,5-70-11,2 60-35,2 0-10,6 3 6,0 2 3,6 0-4,0 4-4,6 1-6,0 0-2,2 0-5,1 3 0,0 6 7,-2 1-7,-4 3 5,-4 1-3,-7 2-1,-5 0-1,-8-1 2,0 2-1,-2 0 7,-17 3-2,-7-2-4,-5-1-4,-3-1-1,0-3-11,1-4-36,4-3-5,7-6-6,7 0-26,10-5-53,5-15-64,0-2 25</inkml:trace>
  <inkml:trace contextRef="#ctx0" brushRef="#br0" timeOffset="148015.4331">23502 13605 613,'0'0'110,"0"0"-77,0 0 38,0 0 17,0 0-37,0 0-26,-7 0-4,7 0-12,0 0-4,0 0 4,0 0-9,7 0 0,10 0 0,10-4 3,6-1-3,6-5 0,0 1 0,-2 3-14,-3-1-15,-4 1-26,-5 2-45,-7 1-4,-3-2-37,-11 1-44,-4-2 7,0-1 137,0-1-7,-13-2-26,-2 1 5</inkml:trace>
  <inkml:trace contextRef="#ctx0" brushRef="#br0" timeOffset="148278.6159">23637 13425 20,'0'0'775,"0"0"-716,0 0-4,0 0-34,0 0-16,0 0 2,-13 58 12,20-23-9,1 1-2,-1-1-6,-2-1 1,1-3-3,-1-1 0,1-1-6,0-5-76,0-7-105,-2-7-147,-1-10 109</inkml:trace>
  <inkml:trace contextRef="#ctx0" brushRef="#br0" timeOffset="149305.3993">23941 13346 12,'0'0'63,"0"0"428,0 0-393,0 0-10,0 0-20,0 0-18,-4-6-47,4 23 8,0 5 2,0 3 0,0 0 5,0 2-3,0-1 1,0-1-13,0-3 6,0 0-7,0-5-1,0-3 3,0-2-4,0-2-4,0-1-53,0-1-51,0-6-91,6-2-85,-5 0 113,-1-12 117,0-3-40</inkml:trace>
  <inkml:trace contextRef="#ctx0" brushRef="#br0" timeOffset="149558.1332">23964 13281 12,'0'0'678,"0"0"-628,0 0 16,0 0-39,0 0-6,0 0-6,103-56-6,-72 50-9,-1 3 0,-5 1-3,-5 2-20,-6 0-46,-3 0-49,-6 2-19,-5 7 15,0 2-33,-9-1 46,-12-1 31,0 0 14</inkml:trace>
  <inkml:trace contextRef="#ctx0" brushRef="#br0" timeOffset="149889.267">24018 13386 389,'0'0'80,"0"0"-50,0 0 67,0 0-5,0 0-25,0 0-30,0 1-9,0-1-2,1 0-8,4 2 1,2-1 5,2 0 1,6 1-5,0-2-5,5 0-8,5 0 0,1 0-6,6 0-2,-2-2-16,1-5-78,0 0-56,-4-3-109,-3-3 18,-7-1 120,-4 2 48</inkml:trace>
  <inkml:trace contextRef="#ctx0" brushRef="#br0" timeOffset="150198.4239">24456 13280 546,'0'0'315,"0"0"-288,0 0-26,0 0-1,0 0 7,0 0 2,-4 97-5,8-66 2,0-1-6,-2-3 2,-2-2-2,0-6 0,0-3-24,0-6-65,1-4-83,-1-6-86,0 0 45,0 0 125</inkml:trace>
  <inkml:trace contextRef="#ctx0" brushRef="#br0" timeOffset="150484.1665">24471 13239 14,'0'0'65,"0"0"635,0 0-683,0 0 32,39-74 0,-12 70-7,7 4-29,5 0-4,-1 0-6,-3 11-2,-8 2 0,-9 1-1,-11-1 0,-7 0 0,0 1-1,-13 1 1,-14 1 2,-6 1-2,-1-3-33,2-1-56,10-5-73,9-5-85,6-3-18,7 0 127,0 0 108</inkml:trace>
  <inkml:trace contextRef="#ctx0" brushRef="#br0" timeOffset="151149.7093">23859 14337 10,'0'0'900,"0"0"-850,0 0-37,0 0 7,0 0 0,0 0-17,65-27-1,-21 18-1,3-1-1,-3 1-4,-5 0 3,-6 1-8,-9 2-19,-8 2-29,-4 0-63,-6-1-84,-6-2-74,0-1 170,-3-2-41</inkml:trace>
  <inkml:trace contextRef="#ctx0" brushRef="#br0" timeOffset="151421.1576">24007 14102 780,'0'0'146,"0"0"-118,0 0-20,0 0-1,0 0-5,0 0 7,3 78 3,8-47-7,-1 0-5,-4 2 4,-2-4-2,-2 1-2,-2-2 2,0-1-2,0-3 0,0-3-7,0-5-35,3-4-83,6-8-65,7-4-112,3-1 80</inkml:trace>
  <inkml:trace contextRef="#ctx0" brushRef="#br0" timeOffset="151736.7659">24413 14063 507,'0'0'434,"0"0"-405,0 0-27,0 0-2,0 0 12,22 82-2,-13-50-6,0 2 0,1-1-3,-3-1-1,-4-6 0,-2 0 1,-1-6-1,0-6 0,0-3-15,0-4-17,0-4-65,0-3-51,0 0-33,0-13 2,2-10 16,2-6 138,-2-5-53,-2-2-8,0-4 86</inkml:trace>
  <inkml:trace contextRef="#ctx0" brushRef="#br0" timeOffset="151938.8033">24413 14063 85,'66'-29'201,"-72"14"291,4 1-418,2 3-6,0-1-31,8 2-20,14 2-17,8 1 1,3 1-4,1 3 3,-3 2-8,-2 1-57,-7 0-28,-7 3-25,-10 8-36,-5 3-10,0 2 11,-14 0 72,-10 0 63,-1 0-93</inkml:trace>
  <inkml:trace contextRef="#ctx0" brushRef="#br0" timeOffset="152121.1982">24476 14136 36,'0'0'660,"0"0"-572,0 0-74,0 0 16,0 0 6,0 0-27,25 3-7,3-3 3,5 0-5,3 0-10,1 0-95,-1 0-72,-7 0-97,-6-3 133,-5-4 2</inkml:trace>
  <inkml:trace contextRef="#ctx0" brushRef="#br0" timeOffset="152704.0325">24791 14093 30,'0'0'882,"0"0"-830,0 0-46,0 0 3,0 0 4,-10 77-4,10-47-5,8-4-1,-2 1-2,-2-4 2,-2-4-3,-2 0 1,0-5 6,0-2 4,0-7-4,0-2 5,0-3-8,0 0 4,0 0 13,0-4-10,-2-12-5,-2-5-1,3-4-3,1-6 0,0-1 2,0-1-4,0 0 0,0 6 2,5 8-2,-2 5 12,2 7-2,-2 2-8,3 4-1,0 1-1,4 0 2,4 0-6,3 3 8,2 11-3,1 5-1,-1 2 1,1 7-1,-2-3-4,-1 0 4,2-1 0,0-2 6,1-4-6,0-4 0,-3-6-2,-5-5-3,-5-3 4,-1-2 1,0-18 6,-6-10-3,0-8-2,0-4 8,0-3 12,-3-1-13,-6-1-6,-1 3-1,1 0-1,5 4-19,2 10-37,0 12-107,-4 11-414,-4 7 269</inkml:trace>
  <inkml:trace contextRef="#ctx0" brushRef="#br0" timeOffset="155820.7975">9499 3278 23,'0'0'595,"0"0"-555,0-76 39,0 56 1,0 3 10,-1 1-3,-2 6-37,1 5-15,-2 3-14,3 2-5,1 0-14,0 0-2,0 16-6,0 12-1,0 12 7,0 8 2,0 2-2,0 3 0,0-4 5,0 1-3,0-6-2,0 1 0,0-9-26,5-5-29,1-8-12,2-9-78,-2-11-69,-2-3-51,-2-17 90,-2-17 11</inkml:trace>
  <inkml:trace contextRef="#ctx0" brushRef="#br0" timeOffset="156270.7397">9350 3056 757,'0'0'16,"-98"-19"35,53 19 26,6 2-43,8 19-2,4 12-20,6 11-1,8 12-5,2 12 0,8 6 7,3 4-2,0-2-6,2-1-1,14-7-4,7-9 2,6-7-4,9-14 0,9-6 2,9-13-7,12-12-6,5-7 3,6-8-7,-1-20 12,-1-12 4,-8-8-1,-14-7 2,-13-6 4,-18-3 0,-10-3 8,-14-1-9,0-1 9,-14 2 0,-16 5-5,-9 6 5,-8 11-12,-11 11-1,-7 15 1,-3 13-5,-1 6 2,5 14-5,12 14 3,14 7-46,16 4-69,13-4-127,9-7-210</inkml:trace>
  <inkml:trace contextRef="#ctx0" brushRef="#br0" timeOffset="157876.6764">16756 2833 736,'0'0'33,"0"0"-29,0 0 9,0 0-3,70-73 5,-37 70-2,1 3-4,1 0-5,-4 2-2,-7 14 2,-6 5 3,-11 8-6,-7 5 0,0 4 4,-27 1-1,-9 0-2,-5 0 1,-5-8 0,1-5-2,8-6 1,5-4 1,13-6-3,5-6 2,10-2-1,4-2-1,0 0-3,0 0-1,18 0 3,13 0 1,8-7 2,9 0 0,-1-1-1,4 1-1,-5 2-3,1 2 1,-4 1-5,-9 2-50,-7 0-75,-13 0-54,-8-3-107</inkml:trace>
  <inkml:trace contextRef="#ctx0" brushRef="#br0" timeOffset="158457.7299">16907 2631 594,'0'0'33,"-82"-57"7,28 38 43,-4 11-15,-3 8-7,1 0-11,2 22-16,3 16-13,5 15-12,4 13 10,11 8-9,8 7 5,9 2-10,9-5 0,9-7-5,0-6 5,27-6-5,10-7 1,12-6-2,12-9-3,8-10-6,10-10 3,10-12-5,10-5-9,4-5 6,1-17-8,-13-8 10,-16-4 9,-18-4 2,-18-6 2,-14-5 11,-15-8 6,-10-6 3,-4-8 3,-26-6-10,-15 2-3,-12 4-7,-7 10-1,-10 12-1,-1 14 0,0 14 0,7 16-1,12 5-2,15 23-67,19 7-124,16-3-269</inkml:trace>
  <inkml:trace contextRef="#ctx0" brushRef="#br0" timeOffset="165047.8853">1131 14204 655,'0'0'243,"0"0"-233,0 0-3,0 0 3,0 0 2,0 0-11,0 0 20,-6 103 14,3-55-13,3-2-14,0-2-4,0-6 5,0-2-9,0-7 3,0-2-3,0-3 2,0-5-2,0-4-1,0-1-33,0-6-51,0-6-140,0-2-186</inkml:trace>
  <inkml:trace contextRef="#ctx0" brushRef="#br0" timeOffset="165882.577">1234 14135 847,'0'0'25,"0"0"-8,0 0 22,-104-58 1,80 55-14,-3 3-2,-1 0-8,-6 6-6,-1 19-8,-5 13 0,-5 14 4,3 9-2,3 8 0,3 2 4,8-2-6,9-1 1,10-6 5,9-5-8,0-5 0,25-9-1,11-4-5,13-10-4,17-7 0,10-10 7,9-12-7,6 0-6,0-20-13,-7-9-3,-11-7 7,-15-6 20,-22-8 5,-18-3 1,-13-5 7,-5-6 10,-11-2 10,-19-3-3,-12 0-15,-4 5-6,-2 15-4,-1 16 0,4 22-2,-1 11 2,1 26-59,-4 19-113,4 7-177</inkml:trace>
  <inkml:trace contextRef="#ctx0" brushRef="#br0" timeOffset="172323.9793">4633 14125 658,'0'0'87,"0"0"-80,0 0 5,0 0 38,0 0 2,0 0-22,0 0-19,0 0 6,0-5 0,0-3-7,0-2 8,1 1-10,2-1 1,3-2-9,2 2-2,5 0 0,5 3 4,3 3-1,3 4 0,-1 0-1,0 0-2,2 13 1,-2 7 1,-5 4-1,-8 4-1,-4 3 1,-6 3-4,0 2 3,-24 1-1,-7-2 1,-8-2-1,-1-6 2,-2-6 0,6-3 1,8-5 1,11-5 2,7-3 1,7-2 3,3 1-6,0 0-1,12 3-4,13 0 4,12-3 6,8-1-6,6-3 4,-1 0-4,3 0-1,-4-3-5,-4-6 2,0-1 4,-10 3 0,-8 1-15,-10 4-62,-11 2-70,-6 0-91</inkml:trace>
  <inkml:trace contextRef="#ctx0" brushRef="#br0" timeOffset="173400.9188">4115 14719 666,'0'0'33,"0"0"-6,0 0 12,0 0 16,0 0 5,0 0-16,0 0-19,-33-14-18,33 14-3,0 0-4,0 0 0,11 0 1,11 0 7,11 2 3,19-2 1,15 0-1,21 0-2,15-6-6,15-4-2,10-4-1,7 1 4,8-1-4,-3-2-7,-12 2-4,-11 0-27,-25 1 22,-22 3 6,-20 2 7,-19 2 3,-16 2 5,-11 3-2,-4-1-1,0 2-2,0 0-36,-3 2-68,-17 10-35,-11 1-146,-7-1-96</inkml:trace>
  <inkml:trace contextRef="#ctx0" brushRef="#br0" timeOffset="174046.792">4289 14968 684,'0'0'140,"0"0"-118,0 0-12,0 0 15,0 0 14,0 0-11,99-40-12,-77 40-16,-5 14 8,-5 6-8,0 4 0,-6 4 0,-6 5 0,0 2 0,-20 0 1,-12 0-1,-1-4-5,-5-4-14,1-7 6,6-6-1,2-6 13,9-3 2,9-4-1,5-1 5,6 0 5,0 0-10,0-4-9,15-3 3,6 0 5,4 3 1,-1 4 0,2 0-1,-3 0-4,0 7 1,-4 4 1,2 3 3,0 0-3,-2 0-41,4-4-54,-1-4-91,3-6-72,-2 0 47</inkml:trace>
  <inkml:trace contextRef="#ctx0" brushRef="#br0" timeOffset="174273.1055">4664 15203 397,'0'0'524,"0"0"-492,0 0-32,0 0-13,0 0 13,82-31 1,-33 20 6,3 1-3,-5-1-4,-1 1-25,-10 1-118,-9 1-52,-14-1-22</inkml:trace>
  <inkml:trace contextRef="#ctx0" brushRef="#br0" timeOffset="174543.1951">4791 14963 816,'0'0'95,"0"0"-69,0 0 1,0 0-25,0 0-2,0 0 0,0 91 11,7-51 3,0 0-10,1-2 3,-3-3-5,-2-5-1,-3-4 0,0-3-2,0-3-1,3-4-39,3-5-69,4-8-91,8-3-146</inkml:trace>
  <inkml:trace contextRef="#ctx0" brushRef="#br0" timeOffset="175013.6243">5294 14958 902,'0'0'69,"0"0"-65,0 0-4,0 0 0,0 0 0,85 21 8,-63-2-7,-2 2-1,-1 4-1,-10 0 0,-6 4 1,-3 1 2,-12 1 1,-16-1 1,-7-3 2,-2-6-6,1-6 1,2-4 2,10-4-1,8-5 1,5-2 4,8 0-1,3 0-4,0 0 4,0-6-6,0 1-2,9 1 1,5 1 2,0 3 0,0 0-1,2 0-1,-1 5 1,3 6 1,1 2-1,1 3 2,5-2-1,2-4 0,4-3 0,2-5-1,0-2-7,3 0-37,-3-13-35,-2-7-64,-4-6-137,-8-3-50</inkml:trace>
  <inkml:trace contextRef="#ctx0" brushRef="#br0" timeOffset="175331.0481">6045 14482 989,'0'0'25,"0"0"-25,0 0 0,0 0 0,99-21-2,-54 17-14,4 1-72,-4 0-124,-12 0-122,-15 2 102</inkml:trace>
  <inkml:trace contextRef="#ctx0" brushRef="#br0" timeOffset="175503.2101">5993 14643 771,'0'0'93,"0"0"-79,0 0 6,0 0 32,0 0-10,0 0-20,55 21-17,11-21-5,19-2-22,12-20-158,-6-7-342</inkml:trace>
  <inkml:trace contextRef="#ctx0" brushRef="#br0" timeOffset="177233.7811">7202 14051 43,'0'0'38,"0"0"619,0 0-555,0 0-63,0 0-32,0 0-7,0 0-5,7-18-12,-7 18-16,0 1-4,0 4-12,0-1 6,0-1 20,0-2 6,0 1 17,0-2 4,-4 0 0,1 0-2,0 0 1,1 0 9,2 0 9,0 0-6,0 0-15,0 0-2,0 0-7,3 0 8,6 2 0,-1 4-2,-4 4-3,-1 2 4,-3 0-3,0 4-11,-4-3 5,-13 2-36,-4-4-25,-4-2 13,3-2 28,-2-6 7,10-1 24,1 0 5,7-4 18,3-9 6,3-4-1,0-3 25,12 0-29,9-3-2,3 3 18,-1 3 4,4 4-5,-4 6-2,2 5-3,-1 2-7,-3 0-14,-3 5-4,-3 12-5,-5 4 2,-4 8 1,-4 1-1,-2 1-2,0 1 0,-12-3 1,-9-2-2,-7-3 2,-7-6-3,-2-2 0,-2-4-2,-4-3 0,9-4-1,4-3 1,9-2 0,7 0 2,8 0 3,5 0 0,1-6 0,0 2-5,4-2-9,16 3 9,2 2 2,8 1-2,-2 0 1,4 7-1,-1 4 1,0 4 3,2-2-3,-1-1-1,-4-2 1,-1-4 0,-8-4 0,-4-2 0,-2 0 1,-8 0 2,-2-1 0,0-10 2,-3-3-6,0-3-2,0 0-19,0 0-29,0 0-37,0 3-117,0 1-34,-5 5 156,-1 6-3</inkml:trace>
  <inkml:trace contextRef="#ctx0" brushRef="#br0" timeOffset="177617.9069">6815 14557 927,'0'0'45,"0"0"-35,0 0-10,0 0 0,0 0 1,0 0 0,39 0 19,2 1-12,11-1 4,9 0-12,12 0 1,6-7-1,7-4 5,-3 1-5,-4 0-38,-11 3-90,-9 0-64,-17 3-13,-13 2-80,-14 2 229,-15 0 21,0 0-56,-8 0 91</inkml:trace>
  <inkml:trace contextRef="#ctx0" brushRef="#br0" timeOffset="178252.7693">7171 14786 81,'0'0'309,"0"0"209,0 0-468,0 0-25,0 0-1,0 0-19,-3 1-1,-8 27-2,-1 10 7,-3 7-5,-4-1-1,4-3 1,0-7-3,6-7-1,3-5 1,6-5 0,0-4-1,3-3-1,22-5 0,10-3-9,11-2-9,8 0-24,2-12-45,-2-1-67,-12-2-81,-12 1 40,-18 0 102,-5 0-49</inkml:trace>
  <inkml:trace contextRef="#ctx0" brushRef="#br0" timeOffset="178482.7343">7299 14945 0,'0'0'143,"0"0"579,0 0-634,0 0-82,0 0 1,0 0 7,-24 74 8,24-41-17,0 1 5,0 0-7,3-3-1,0-2 0,0-3-2,1-2-11,1-4-53,1-7-64,3-8-68,0-5-115,4-3 157,8-21 73</inkml:trace>
  <inkml:trace contextRef="#ctx0" brushRef="#br0" timeOffset="178795.5641">7831 14447 28,'0'0'827,"0"0"-753,0 0-55,0 0 1,0 0-13,0 0-5,97-31-2,-53 22 0,2 3-4,-6-1-59,-8 3-94,-15 3-81,-14 1-17,-3 0 101</inkml:trace>
  <inkml:trace contextRef="#ctx0" brushRef="#br0" timeOffset="178977.679">7806 14586 784,'0'0'61,"0"0"-61,0 0 0,0 0 16,0 0 22,82 3-19,-28-3-19,4-1-32,2-9-127,-5-3-152,-12-2 1</inkml:trace>
  <inkml:trace contextRef="#ctx0" brushRef="#br0" timeOffset="179357.9356">8334 14311 924,'0'0'37,"0"0"-31,0 0 12,0 0 11,-55 103-9,49-67-7,3-4-2,0-2-10,3-5 1,0-5 2,5-8-2,8-3-2,9-9 0,8 0 0,8-2 0,2-16-2,-3-3 2,-6-3-4,-8-3-1,-13-2 4,-10-4 2,0-2-1,-16-2 1,-7 2-1,-7 5 0,2 9-1,1 11 1,4 10-5,1 0 1,6 19-5,3 7-17,10 5-41,3-1-122,0-5-106,21-6 19</inkml:trace>
  <inkml:trace contextRef="#ctx0" brushRef="#br0" timeOffset="179666.7156">8776 14440 963,'0'0'50,"0"0"-39,0 0 5,0 0-6,0 0-10,0 0-2,18 7 2,-12-2-2,-2 0-12,-4-3-9,0 0 10,0-1 4,-7 1 8,-5-2-3,-3 0 3,3 0-1,5 0-9,1 0-73,3-3-108,3-7-177</inkml:trace>
  <inkml:trace contextRef="#ctx0" brushRef="#br0" timeOffset="180197.8535">9046 14261 926,'0'0'92,"0"0"-73,0 0-12,0 0-7,0 0-2,0 0-2,0 37 4,0-14 3,1-3-1,4-3 0,1-5-1,0-2-1,0-3 0,0-3 1,3-2-1,4-2 0,5 0 0,6 0 3,4 0-3,4-2 2,-1 0-2,2 2 0,-3 0 0,-4 0 0,-3 0 0,-5 5-1,-4 4 1,-6-1-1,-3 1-1,-5 2-1,0 1 3,0 2 0,-16 1 1,-7-1 1,-6 0 1,-3-1-2,-4-1-1,0-3 0,0-2-2,5-1-15,5-3-15,4-3-16,4 0-60,9 0-100,5-17-185</inkml:trace>
  <inkml:trace contextRef="#ctx0" brushRef="#br0" timeOffset="180422.8779">9137 14298 906,'0'0'57,"0"0"-37,0 0 31,0 0-27,0 0-2,0 0-16,116-82-2,-61 64-4,0 2-5,-2-1-21,-14 2-35,-12 7-53,-11 3-95,-16 4-27</inkml:trace>
  <inkml:trace contextRef="#ctx0" brushRef="#br0" timeOffset="220169.8701">1818 14433 67,'0'0'149,"0"0"-78,0 0 11,0 0-16,0 0-9,0 0 2,0 0-17,-14 1 7,14 1-20,0-2 2,0 1-14,0 2-10,0 4-7,0 7-5,-3 10-1,0 8 6,-2 5 4,-2 5 8,3 1 1,-1-1 0,1-4 1,2-4-4,-1-4-6,2-5 0,1-4-2,-2-4 1,2-3-3,0-5-2,0-4-36,0-2-45,0-3-56,0 0 2,0-5-98,0-13 75</inkml:trace>
  <inkml:trace contextRef="#ctx0" brushRef="#br0" timeOffset="220700.9395">1783 14510 562,'0'0'38,"0"0"27,0 0 37,0 0-43,0 0-42,13-79-17,4 74 0,4 0-1,1 2-4,1 3-2,-4 0 1,0 0 2,-7 9 2,-4 4-3,-2-2 5,-2 3-3,-4 1-3,0 1-3,0 3 6,-13-1-11,-4-1 14,-5-1 2,3-3-2,2-1 0,4-7 5,5 1-5,2-3 1,5-2 2,1 2-3,0 1-5,0 5-1,0 5 0,4 2 6,7 6-4,7 1 4,-1-1 0,3-1 3,4 0-3,-2-4 1,-1-1 2,-3-3-2,-3-2-1,-2-4 0,-7-3 1,-3-1-1,-3-2 1,0-1 4,0 0-3,0 0 4,0 0-4,0 0-2,0 0-9,0 0-42,0-3-92,0-9-140</inkml:trace>
  <inkml:trace contextRef="#ctx0" brushRef="#br0" timeOffset="221137.8473">2105 14843 813,'0'0'64,"0"0"-60,0 0-2,0 0 14,0 0-15,0 0-1,27 0 2,-9-3-2,-2-4-5,-5-1-10,-3-3 3,-4-2 12,-4-2-4,0-3 1,0 0 0,0 1 0,-9 2 0,0 4 2,1 5 1,1 3 15,1 3 0,0 0 4,-1 0-11,-2 18-8,-3 6 0,3 4 0,0 2 2,6-3-2,3 0-1,0-5 1,3-2 1,13-3-1,5-7-13,6-2-17,4-8-12,5 0-28,3-6-65,0-13-81</inkml:trace>
  <inkml:trace contextRef="#ctx0" brushRef="#br0" timeOffset="222658.8416">2392 14701 173,'0'0'46,"0"0"-43,0 0-3,0 0 19,0 0 52,0 0 9,-12-26 2,6 25 4,2 1-9,-1 0 4,-1 0-28,3 0-26,-3 0-14,-3 4-13,0 10-2,0 5 1,-4 2 1,4 1 6,1 2 2,2-1-2,6 1-1,0-3 1,0-1-5,11-3 1,8-5-2,7-6 0,7-5-30,5-1-13,1-1-17,6-13 10,1-4-36,-4-2 1,-6 0 39,-11 0 26,-13 5 17,-12 1 3,0 2 22,-10 4 38,-7 2 18,-2 3-21,-1 3-15,1 0-12,0 0 2,5 0-22,1 5 4,4 3-5,0 4-9,1 0-1,4 1 1,-2 1 0,4-2-1,2 1-1,0-1-3,0-2 5,0-3-3,8-2 2,10-2-13,2-3-21,5 0-6,2 0-16,-1-7 2,-5-1 8,-5-4 19,-10 2 24,-1 0 4,-5 2 6,0 2 37,0 2 14,0 3 1,0 1-23,0 0-17,0 0-18,0 0-7,6 0 3,3 0 4,6 7 0,0 0 0,4 0 0,-1-3-14,3 0-9,1-4-19,-2 0-1,-1 0-5,-4 0 19,-3-4 2,-5-6 17,-2 0 8,2-4 2,-5-1 2,-1-5-2,-1-3 5,0-1-5,0-4 4,0-3 0,0 0 22,0 0 22,-3-3-31,-1 1 6,4 1 16,-3 5-19,3 9-2,-3 10 68,3 5-17,-2 3-40,1 0-29,-2 4-15,0 21 5,-3 11 10,0 7 41,-1 4-30,2-1 2,4-2 15,-1-4-16,2-6-5,0-4-7,5-7 0,8-3-2,0-7-1,5-6-10,2-7-21,2 0 4,3-6-3,-1-14 1,-4-5-35,-4-6 5,-4-4-9,-7-3 14,-1-5 17,-4 0 3,0-3 31,0 2 6,0-1 9,-1 8-8,-2 8 10,3 11 51,0 12-6,0 6-4,0 8-52,0 20 0,-2 10 35,-1 5 19,2 2-8,-4 1-29,5-3 3,0-2-2,0-5-10,0-4-6,6-6 7,9-5-9,6-6-2,12-7-49,8-5-55,1-3-85,-1-8-248</inkml:trace>
  <inkml:trace contextRef="#ctx0" brushRef="#br0" timeOffset="222982.221">3439 14620 920,'0'0'85,"0"0"-80,0 0 2,0 0-3,0 0-4,0 0-17,51 0-30,-6 0-42,2 0-94,-5 0-120</inkml:trace>
  <inkml:trace contextRef="#ctx0" brushRef="#br0" timeOffset="223200.2757">3408 14778 850,'0'0'50,"0"0"-40,0 0 64,0 0-18,0 0-56,0 0 2,80 2-4,-20-4 2,12-10-46,-4-4-114,-8-2-227</inkml:trace>
  <inkml:trace contextRef="#ctx0" brushRef="#br0" timeOffset="226436.7848">1440 16266 769,'0'0'192,"0"0"-172,0 0-14,0 0 11,0 0 5,0 0-16,0 0-6,-30-26-6,30 37-5,0 14 1,9 8 10,-2 10 0,-2 5 1,1 0 1,0-3-2,-3-1 1,1-4 0,-3-1 3,-1-6-4,0-3-21,1-3-26,2-9-43,1-5-55,1-7-25,-2-6-32,0-5-117</inkml:trace>
  <inkml:trace contextRef="#ctx0" brushRef="#br0" timeOffset="226925.245">1434 16216 755,'0'0'87,"0"0"-76,0 0-5,0 0 4,0 0-1,75-75-6,-37 67-3,-3 5-1,-9 3 1,-6 1-5,-5 18-2,-8 3-4,-5 7 2,-2 3 8,-5 1 1,-17-2 4,-5-2 1,-4-2 5,1-5-10,2-7 0,10-5-22,6-5-49,9-5-51,3 0-76,0-11-199</inkml:trace>
  <inkml:trace contextRef="#ctx0" brushRef="#br0" timeOffset="227404.7877">1667 16473 681,'0'0'125,"0"0"-118,0 0-7,0 0 0,0 0 3,0 0-1,109-45-2,-81 45-2,-1 14 0,-12 5-1,0 1 2,-8 3-3,-5 0 4,-2-3 0,0-5 4,-6-3-2,-8-5 10,2-2-8,0-5 11,-1 0 6,4 0 5,1-12 4,3-7-18,5-8-9,0-7-3,16-4-24,14-3-19,6 3-52,7 7-19,0 10-51,-5 9-61</inkml:trace>
  <inkml:trace contextRef="#ctx0" brushRef="#br0" timeOffset="227846.7917">1995 16601 694,'0'0'136,"0"0"-136,0 0-1,0 0 1,0 0 0,0 0 2,58-4 2,-34-5-3,3 0-1,-6-4-1,3-1-31,-5-1-13,-7-4-5,-3 1 23,-9-1 13,0 3 14,0 2-1,-12 4 4,0 2 10,-3 7 32,-3 1 14,2 0-33,-5 11-13,1 8-8,0 3 2,2 2-2,6 2-5,6-2-5,4-2 2,2-1 3,2-2-6,14-3 2,8-7-49,6-3-10,9-6-36,4 0-93,2-10-72</inkml:trace>
  <inkml:trace contextRef="#ctx0" brushRef="#br0" timeOffset="228394.6742">2380 16421 688,'0'0'151,"0"0"-140,0 0-8,0 0 15,0 0-18,0 0 0,-58 60-5,58-40 4,0-3 0,0 0 0,0-1 1,3-4 2,1 2-1,1-1 3,1-2-2,-2 1 0,3-2 2,-2-2-1,1-2-3,4-3-7,5-2 7,1-1 0,9 0 0,3-8 4,2-8-4,0-4-18,-5 0-5,-3 4-5,-10-1 28,-4 3 3,-5-1 1,-1 4-1,-2 0 3,0 1 7,0 1 10,0 3-6,0 1-9,0 3-6,0 0-1,0 2-1,0 0-6,0 0-6,0 0-2,0 0-4,0 4 10,0 9 8,5 2 0,0 5 12,-2 3 0,3-1 2,0 1-5,1-5-6,0-1-2,1-3 1,-2-2 2,2-5-4,-1-3-28,2-4-55,0 0-112,-3-6-80</inkml:trace>
  <inkml:trace contextRef="#ctx0" brushRef="#br0" timeOffset="228555.365">2607 16213 574,'0'0'6,"0"0"-6,0 0-115,0 0 21,44 73-170</inkml:trace>
  <inkml:trace contextRef="#ctx0" brushRef="#br0" timeOffset="229123.8209">2893 16421 879,'0'0'15,"0"0"-15,0 0-10,0 0 9,-7-74 1,7 64-1,0 2-2,0 2-3,0 2 6,0 3-1,-6 1 1,-9 0 0,4 0 5,-5 11-1,1 3 1,4 3-1,4 2-4,3 0 0,4 1-7,0 1 4,6 2 3,7-1-1,5 2 1,0 2 0,-6-4 2,3-2 1,-8-2-3,-2-1-6,-5-4 3,0-1-12,0-3 0,-15-3-6,-5-2-1,2-4 7,-1 0 15,3 0 4,8-10-3,4-5-1,4-5-7,0-4-6,10 1 10,14 1 1,4 2-1,7 4 0,1 6 3,-1 5 0,1 5 0,-5 0-3,-4 5 2,-4 10 1,-4 3 4,-7 1-4,-3-1 2,-9 0-1,0-1-1,-2-1 0,-17-2-35,0-4-73,-2-6-96</inkml:trace>
  <inkml:trace contextRef="#ctx0" brushRef="#br0" timeOffset="229275.0976">3077 16322 663,'0'0'0,"0"0"-15,0 0-25,0 0 32,85 33-122,-57-15-54</inkml:trace>
  <inkml:trace contextRef="#ctx0" brushRef="#br0" timeOffset="229856.8362">3302 16466 833,'0'0'80,"0"0"-71,0 0 5,0 0 6,0 0-13,0 0-7,-40 69 0,37-48 6,0-1-6,3-2-3,0-4-14,0-5-6,0-3 9,0-3-14,0-3 0,4 0 16,5 0 12,3-8 6,0-7-5,1-4 1,-2 1-1,-2-1 0,-2-3 0,2 1-1,-3 3 0,-3 4 1,2 7 1,-4 3-2,1 2 0,2 2-4,0 0-4,1 2 3,1 11 0,2 4 2,-2 2 3,-1-2 0,0-3-1,-1-4-29,-2-3-5,1-4 1,-3-3 18,1 0 0,1 0 11,5 0 5,2-12 4,0-3-4,5-1-1,-1-2 1,2-1 1,0 4 2,-3 2-1,0 6-2,-5 6 28,1 1-13,1 0 3,1 14 17,-1 4 1,3 2-3,-3 0-11,-2-2-17,-1-2-5,-1-1 0,1-4-4,0-2-31,0-4-92,1-5-73,4 0-229</inkml:trace>
  <inkml:trace contextRef="#ctx0" brushRef="#br0" timeOffset="230038.9195">3756 16438 897,'0'0'76,"0"0"-70,0 0-6,0 0 2,0 0-2,0 0-3,122-32-63,-79 27-145,-9 1-158,-17 2 96</inkml:trace>
  <inkml:trace contextRef="#ctx0" brushRef="#br0" timeOffset="230225.8643">3733 16568 739,'0'0'250,"0"0"-245,0 0 3,0 0 11,0 0-11,0 0-8,15 4-8,30-4 4,16-6-76,6-15-155,-3-7-186</inkml:trace>
  <inkml:trace contextRef="#ctx0" brushRef="#br0" timeOffset="231571.8503">4900 15943 1,'0'0'100,"0"0"701,0 0-763,0 0-24,0 0 18,0 0-21,0 0-10,25-59-1,-1 55 0,1 3 3,-2 1-3,-4 0-4,-1 15 2,-6 10 0,-4 7-4,-7 9 4,-1 3 0,-7-2 1,-15-1 0,-4-6-7,-6-4-1,-2-5-10,-3-8 9,3-6 2,4-6 8,6-3 6,7-3-2,10 0 0,4 0 4,3 0-7,0-1 1,1-7 0,14 1-4,5 2-1,1 3 2,4 2-1,2 0 1,0 3-1,1 7 2,2 0 2,0-1-2,1-4-6,0-2-41,-2-3-12,-4 0 3,-7 0-6,-2-8 14,-7-5 6,-7-3 12,-2-1-6,0 1-40,-2-3 14,-4 2-12,0 0-62,1 4-2</inkml:trace>
  <inkml:trace contextRef="#ctx0" brushRef="#br0" timeOffset="231960.6916">4474 16491 945,'0'0'69,"0"0"-69,0 0-4,0 0 0,0 0 4,94 0 20,-11-5-2,21-5-8,23-3-3,12-1-7,7 0 1,0-2-1,-7 1-30,-16 1-18,-12 0-14,-26 3-9,-21 1-57,-23 2-21,-22 4 28,-15 1 55,-4 3-26,-19 0-3,-15 2 0</inkml:trace>
  <inkml:trace contextRef="#ctx0" brushRef="#br0" timeOffset="232558.8787">4474 16783 357,'0'0'559,"0"0"-516,0 0-36,0 0 19,0 0 4,0 0-17,62-46-5,-28 46-4,-1 0 0,-3 10-2,-9 6-2,-5 6-3,-4 4-2,-10 0 2,-2 4 0,-3 1-3,-23-2-7,-7 0 3,-5-5-9,-3-5-9,2-5 14,8-5 4,7-7 9,12-2-1,5 0 2,7 0-9,0-2-6,0-7-5,19 2 6,5 0 8,2 2 4,2 4 2,2 1-1,-3 0 0,-2 0 1,-3 0 0,-2 6-2,-4 3 2,1-1-2,-1 0-43,-1-2-105,6-4-78,-2-2-10</inkml:trace>
  <inkml:trace contextRef="#ctx0" brushRef="#br0" timeOffset="232802.0718">4922 16958 888,'0'0'68,"0"0"-68,0 0-19,0 0 19,0 0 5,110-39-2,-53 31-3,-2-2 0,-7 3-7,-10 0-31,-13 1-51,-10 3-35,-6 0-7,-9 0-22,0 0 8,-12-1 6</inkml:trace>
  <inkml:trace contextRef="#ctx0" brushRef="#br0" timeOffset="233051.0555">5013 16791 487,'0'0'413,"0"0"-364,0 0-31,0 0 20,0 0-17,0 0-21,-7 14-5,17 7 5,2 4 5,-3-1 0,-1 0-5,-2 1 6,1-1-6,-4-4-5,1-1-17,1-7-25,1-2-85,7-6-91,2-4-76,6 0 66</inkml:trace>
  <inkml:trace contextRef="#ctx0" brushRef="#br0" timeOffset="233275.4782">5388 16751 946,'0'0'88,"0"0"-83,0 0-3,0 0 7,0 0 9,-9 94-4,7-58-6,2 1-5,0-2-3,0 0 0,0 0-2,0-2-36,0-6-49,0-12-168,0-9-162</inkml:trace>
  <inkml:trace contextRef="#ctx0" brushRef="#br0" timeOffset="234137.7226">6265 16150 75,'0'0'882,"0"0"-827,0 0-55,0 0-3,0 0 1,0 0 1,127-34-10,-74 33-38,-3-1-101,-7 1-71,-15 1-67,-16 0 106</inkml:trace>
  <inkml:trace contextRef="#ctx0" brushRef="#br0" timeOffset="234303.1634">6280 16318 707,'0'0'121,"0"0"-121,0 0-15,0 0 15,112-2 3,-48-3-3,8-1 0,-1-5-185,-2 0-102,-10-5 43</inkml:trace>
  <inkml:trace contextRef="#ctx0" brushRef="#br0" timeOffset="234818.7782">7093 15863 41,'0'0'842,"0"0"-763,0 0-39,0 0-34,0 0-4,100-46 7,-66 47-8,-2 14 1,-7 6 1,-7 4-3,-8 2-5,-10 5 3,-1 2-4,-25 1-4,-10-1-3,-8-6-4,2-5 13,0-7 4,7-9 0,13-4 1,9-3 2,10 0 2,3 0 0,0-3-4,5-6 0,11 1-1,2 2 0,3 5-1,-2 1 0,-1 0 2,0 4-3,-1 9 5,2 4-3,0-1 1,1 1-1,4-4-1,1-3 1,3-4 0,2-6-3,0 0-30,-2-2-10,-5-12 1,-1-6-11,-6-2 1,-4-3-10,-7-3-16,-5 3-78,0 3 27,0 5 32,-6 11-80</inkml:trace>
  <inkml:trace contextRef="#ctx0" brushRef="#br0" timeOffset="235150.9431">6934 16411 103,'0'0'785,"0"0"-733,0 0-43,0 0-2,0 0 9,0 0 1,86-17-1,-13 4-7,14-3-7,5 0-2,1 2-3,-7 2-38,-10 5-1,-9 3-20,-15 4-59,-13 0-39,-17 0 0,-14 1 4,-8 9 23,-3 3 62</inkml:trace>
  <inkml:trace contextRef="#ctx0" brushRef="#br0" timeOffset="235642.7486">7254 16611 101,'0'0'830,"0"0"-793,0 0-23,0 0-10,0 0 19,0 0-11,54-28-7,-22 28-2,-2 0-2,-8 0-1,-5 5 0,-11 5 0,-6 3-1,0 3-3,0 1 4,-16 1 0,-4 0 0,0-2 0,3-3 2,5-3-2,8-3 0,4-3 0,0 0-1,1 0-8,17 2 8,2-2-3,5 0 4,2 2 2,0-1-2,-5 3-6,-7 2-5,-5-2-2,-10 4 7,0-2 1,-12 1 3,-13 1 2,-8-1 1,-6-1-1,-1-1-10,-3-4 5,6-2-1,7-3-6,7 0-15,7 0-35,7-1-87,5-15-103,4-5 79</inkml:trace>
  <inkml:trace contextRef="#ctx0" brushRef="#br0" timeOffset="236163.5891">7875 16126 89,'0'0'917,"0"0"-906,0 0-11,0 0-2,0 0-7,0 0-3,0 0 12,47-15 1,-3 15-1,2 0-6,-3 0-53,-4 0-54,-8 0-62,-8 0-65,-11 0-33</inkml:trace>
  <inkml:trace contextRef="#ctx0" brushRef="#br0" timeOffset="236359.5838">7881 16273 777,'0'0'75,"0"0"-75,0 0 0,0 0 8,0 0 6,100-2-10,-48-2-4,5-2-6,-2-1-121,-7-1-124,-8-5-93</inkml:trace>
  <inkml:trace contextRef="#ctx0" brushRef="#br0" timeOffset="237000.8243">8560 15945 28,'0'0'9,"0"0"856,0 0-784,0 0-75,0 0 18,0 0-11,-83 35-8,76-5 3,6 1-1,1 2-6,0-2 0,0-2 2,0-5-2,4-5-1,11-5-4,0-5-7,6-7-5,4-2-8,3 0 6,-1-11 1,-4-9 3,-4-6 9,-4-3 5,-6-3 2,-6-2 0,-3 0 2,0 0 2,-6 3 7,-10 4-5,-3 7-7,2 10-1,-1 10-1,1 0-3,1 17-3,3 9-34,3 3-93,9 0-90,1-5-68</inkml:trace>
  <inkml:trace contextRef="#ctx0" brushRef="#br0" timeOffset="237271.7943">8886 16050 898,'0'0'35,"0"0"-33,0 0 9,0 0-10,0 0-1,0 0 0,50-9-1,-45 9-27,-5 3-21,0 1-10,-11 0 5,-8 0-13,2-1-50,3-3-23,10 0-11,4-5-33</inkml:trace>
  <inkml:trace contextRef="#ctx0" brushRef="#br0" timeOffset="237760.8028">9180 15719 9,'0'0'132,"0"0"626,0 0-687,0 0-40,0 0-5,0 0-24,-9-18-2,2 43 0,-2 11 9,-5 6 0,1 2-5,-3 1 2,2 3 5,4 0-11,2-1 4,7-5-3,1-7 4,1-7-5,20-7-5,6-6 3,7-8-17,7-7-6,3 0-12,-2-7 1,-6-15 12,-9-2-3,-12-3 27,-10-3 0,-5-1 13,0 3 14,-13 5 16,-6 6-20,-7 10-2,0 7 3,-3 0-17,1 11-4,0 13-3,2 6-3,7 3 1,4 3-17,7-7-74,7-9-176,1-13-179</inkml:trace>
  <inkml:trace contextRef="#ctx0" brushRef="#br0" timeOffset="241558.8168">9626 15705 285,'0'0'70,"0"0"-55,0 0-4,0 0 8,0 0 2,0 0-6,0 0-4,0 0 0,0-12 14,0 10 13,0 1 1,0 1 5,0-2 3,0 1 2,0 1-17,0 0-4,0 0-12,0 0-4,0 0 1,0 0 0,0 0 0,0 0 6,-1 0-5,-1 0-9,1 0-2,-4 8-3,-1 8 0,-1 5 10,1 6-4,0 2 7,1 4-1,0 1 0,2 1 2,3-1-6,0 0-6,-2-2 1,2-5 1,0-3 3,0-1-7,0-6-2,10-3 2,2-3 6,2-4-6,4-4-9,1-3 0,-2 0-4,2-5 1,-4-14-10,0-4 1,-5-1 13,-4-2 1,-3 0 2,-3 2 1,0 3 4,0 3 2,0 5-2,-7 5 1,-2 2 18,0 4-1,-5 2-2,-2 0-8,-5 0-4,-1 8 11,1 3-3,0 0-7,3 2-5,5-2 3,1 2-7,7-3-1,5 0-34,0-3-88,9-6-140,11-1-10,5 0 77</inkml:trace>
  <inkml:trace contextRef="#ctx0" brushRef="#br0" timeOffset="242376.3999">9895 15763 625,'0'0'121,"0"0"-119,0 0 0,0 0 0,0 0-4,0 0 2,-2 6-1,2-5 0,0 1 2,0-2 5,0 0 7,0 0 33,0 0-7,0 0-2,0 0-18,0 0-12,0 0 1,0-6-1,-1-2-6,1-1-1,-3 1 1,2 1 9,-1-1 1,-1 1-2,3 2-1,0 2 4,0 0-4,0 1-2,0 1 3,0 1-9,0 0-1,0 0-6,18 0 7,1 0 4,7 6-1,2 1-3,2 0 1,3-1-2,-2-3 1,3-1-12,-4-2-19,-5 0 5,-5 0-4,-10 0-1,-5 0 24,-5 0 7,0-10 2,0 0 5,0 0-5,-2 4 9,-2 1 14,-1 3-1,4 2 5,-1 0-10,2 0-9,0 1-10,-3 17 0,0 9 1,-5 6 26,1 2-15,0 1-2,-4-3-7,-3 1 0,-3 1 3,-4 5-6,0 2 0,3 2-55,-1-7-158,3-11-266,-1-8 167</inkml:trace>
  <inkml:trace contextRef="#ctx0" brushRef="#br0" timeOffset="377647.9772">12803 9383 287,'0'0'13,"0"0"-7,0 0-3,0 0 7,0 0 1,0 0-4,0 0-5,0 0 2,0-25-2,1 24 0,-1 0 7,0-1 7,0 1 6,0-1 7,0 1-3,0 1-6,0 0-9,0 0 1,0 0-8,0-1 7,0 1-9,0 0 2,0 0-1,0 0 1,0 0-2,0 0-2,0 0 2,0 0-2,0 0-2,2 4 2,-1 7 2,2 3 8,2 0 0,3 3-1,0-1-4,1-1 3,3-2-1,-2-3 3,1-2-3,0-5-1,0-3 11,5 0 5,4-5 23,5-14-13,8-5-18,6-7-8,4-3 0,2-1-2,4-1-4,2 4-15,0 5-89,-7 4-122</inkml:trace>
  <inkml:trace contextRef="#ctx0" brushRef="#br0" timeOffset="379371.9594">9297 9422 107,'0'0'100,"0"0"-70,0 0-22,0 0-2,0 0 3,0 0-3,16-29-3,-13 26 5,-2-1 11,-1 0 21,0 0-7,0 0-5,0-1-2,0 1-14,0 0 6,0 1-4,0 1-2,0 0 0,0 1 2,0-1-6,0 2 11,0 0-6,0 0-6,0 0 2,0 0-4,0 0-5,0 0 2,0 0-2,0 0-1,0 0 1,0 0 0,0 0-2,0 0-7,0 0 4,0 0 1,2 0 3,2 6 0,1 2 2,1-1-2,0 2 1,0-1 0,0-1 0,0 0 0,-2-1 0,3-2 0,-2-1 0,-2-1 0,3-1 1,2-1-1,5 0 9,5-10 13,9-10-11,7-6-2,11-8 0,6-6-4,8-8-5,7-1 0,2 2-3,-2 6-89,-6 7-109</inkml:trace>
  <inkml:trace contextRef="#ctx0" brushRef="#br0" timeOffset="381001.6606">16098 9429 18,'0'0'30,"0"0"15,0 0 139,0 0-142,0 0 3,0 0-14,0 0-4,-1-33-7,1 30-1,0-1-4,0 1-4,0 0 9,0 1-5,0-1-1,0 1-6,0 1 14,0-2-1,0 3-2,0-1-7,-2-1 2,2 2 0,0 0-4,0 0-1,0 0-9,-1 0 0,-1 5-8,1 7 0,1 7 8,-2 2 0,1 2 1,-1 2 2,2-1-3,0-3 4,0-4-2,0-3 5,0-4-6,0-5 2,2-2 0,-1-3-2,5 0 15,6-8 39,11-16 17,10-10-46,7-4-21,9-6 0,11 0-5,11 1-1,7 0-12,0 6-79,-7 7-117,-17 10-25,-14 10 80,-17 10 28</inkml:trace>
  <inkml:trace contextRef="#ctx0" brushRef="#br0" timeOffset="437527.6502">1318 17454 223,'0'0'13,"0"0"-11,0 0 2,0 0 63,0 0-10,0 0-23,0 0-8,0 0 4,0 0 10,0 0-16,0 0-4,0 0-1,0 0-6,0 0-3,0 0 0,0 0-2,0 0-4,0 0-2,0 0-2,0 0 2,0 0-2,0 0-4,0-6 0,0 0 4,0 0-1,0-3 5,0 2-3,-3 0-1,0-2 4,1 4 16,-1-1 3,2 0 32,-4 2-20,5 0-12,-4 1 11,4 1-12,0 2 2,0 0 1,0 0-1,0 0-11,-3 0-7,3 9-5,0 12 4,0 11-4,0 8-1,0 10 33,-3 8-13,0 2-7,1 0-5,-1-5 6,2-2-8,1-5-6,0-3 7,0-8-7,0-3 1,1-6-1,7-8 0,5-3 3,1-7-7,0-7-1,0-3-4,0 0 5,-1-7 3,-4-13-7,-6-7-1,-3-6 2,0 1-1,-11-4-7,-8 2 7,-1-1 4,-2 4-3,0 2 7,5 6 2,-2 3-1,2 6-1,0 2-1,-2 5 0,3 0-10,1 4 8,5 3 1,1 0-1,4 0 5,1 0-2,4 0 0,0 0-2,0-3-16,0 2 1,18-2-6,6-3 15,9-1 3,4-2-43,2-1-47,4-1-14,-9 1-77,-7 2-48,-10 3 74</inkml:trace>
  <inkml:trace contextRef="#ctx0" brushRef="#br0" timeOffset="438115.1441">1559 17795 10,'0'0'431,"0"0"-284,0 0-94,0 0 8,0 0 31,0 0-39,-28-8-37,28 12-16,0 14 0,0 2 12,0 1-3,0 2-2,6-1 3,-3 2-10,0 2 2,1-5-2,-2 0 0,1-1-6,1-3-67,1-7-87,-1-6-75,-2-4-7,1 0 69</inkml:trace>
  <inkml:trace contextRef="#ctx0" brushRef="#br0" timeOffset="438625.3195">1691 17706 6,'0'0'650,"0"0"-505,0 0-136,0 0-9,0 0-2,0 0-2,16 10 4,17-10 9,4 0-8,4 0-1,5-3-52,-3-6-80,-3-5-91,-4-1-24,-5 4 140</inkml:trace>
  <inkml:trace contextRef="#ctx0" brushRef="#br0" timeOffset="440625.9956">2362 17483 1,'0'0'3,"0"0"-3,0 0 22,0 0 3,0 0-4,0 0-15,0-60 3,-9 53-3,3 0-4,-4 1-2,-2 2 0,-3-1 5,1 1 264,-5 3-112,1-4-117,3 4-16,5 1 28,2-3 25,0 2-24,6 1-22,-1 0-21,1 0-3,-1 0 4,2 0-4,-1 0-5,1 0 0,-2 0-1,-2 0 0,-2 7 3,-5 1 0,3 1 3,-1-2-2,-1 3-5,4-1 0,-1-1 1,1 0-1,4 1-2,1-2-4,2 1-4,0 1 9,0-2-11,0 1 7,0-1 5,5 2 0,7-2 1,1 0 0,5 0 1,3 1 2,1-2 3,4 1-6,-1 0 4,3-1-5,-1 2 1,-1 2-1,-2 0 0,-7 3 1,-3-2-1,-5 3 0,-2 0 0,-4-1 0,-3-2-2,0-2 2,0-1 0,0 1 2,-14-2 0,0 1 17,-8 2-1,-8-2-7,-3 1-5,-3-2 1,3-3-2,2-2-1,4-2-2,6 0-1,6 0 0,2-6-2,7-3-25,6-2-63,0-3-105,0 3-17,15-2-3,-2 5 115</inkml:trace>
  <inkml:trace contextRef="#ctx0" brushRef="#br0" timeOffset="441668.1732">2693 17572 1,'0'0'36,"0"0"8,0 0-20,0 0-19,0 0 27,0 0 169,-10-21-187,7 15-12,3 2 1,0 1 3,-3-2 23,0 1 4,-2 1 18,2 0 20,-3-1-7,-1 4 6,1-4-8,-3 2-26,3 2-22,-6 0-7,-1 0-3,-1 6-4,-2 8 0,2 4 0,1 3 0,1 2 0,7-2-3,1 1 2,4-2 0,0-1-7,0-2 5,15-3-5,0-2 4,4-3-17,4-4-7,-4-3-2,5-2 9,-3 0 0,-3-2-1,-2-8 9,-7 1 4,0-2 9,-6 1-1,-3 3 2,0 4 6,0-1 19,0 4 12,0 0 6,0 0-26,0 0-11,0 0-7,0 4-9,0 3 9,0 6 0,0-4 0,3 2 2,3-1-2,3-1-2,4-3-27,2-2 1,5-1 5,-1-3-2,-1 0-2,0 0-14,-8-9 21,-2-1 12,-2-1 7,-6 0 1,0 0 1,0 1 6,0 0 27,-11 1 14,-1 2-11,-2 3 1,-2 0-18,0 2-8,1 2-12,-1 0-2,1 0 2,2 6-7,2 5-44,8-2-82,3-3-45,0-2 37,6-4-35</inkml:trace>
  <inkml:trace contextRef="#ctx0" brushRef="#br0" timeOffset="442103.6317">2898 17606 13,'0'0'76,"0"0"-5,0 0 548,0 0-579,0 0-26,0 0 6,-23-48-13,32 44-6,6 4-1,3 0-4,3 0 0,-3 11 3,3 6 0,-4 0-2,-6 4 3,0-3 0,-5 1 0,-5-2 0,-1-6-1,0-2-3,0-4-5,0 0 9,-4-5 5,-4 0 4,-1 0-4,1 0 6,0 0 6,3-6-17,4-7 0,1-4-6,1-4 0,20-3-37,6 0-20,3 4 7,1 5-16,-3 6-27,-5 6-28,-2 3 45,-12 0-12,-5 3-94</inkml:trace>
  <inkml:trace contextRef="#ctx0" brushRef="#br0" timeOffset="442507.5485">3199 17688 68,'0'0'844,"0"0"-777,0 0-67,0 0-12,0 0-2,0 0 8,33-24 6,3 14-11,-5-3-34,-4 3-18,-8 1 6,-10-1 22,-4-1 30,-5-1 5,0 1 8,-6-2-1,-9 6-1,0-2 25,-2 8-13,1 1 1,1 0-17,-1 0 11,2 14-11,1 8-2,2 3 0,4 3-2,4 0 4,3 1-6,0-6 1,12-1-3,12-4 6,7-5-4,11-6-32,7-7-51,5 0-86,3-7-17,-5-13 97,-7-4-51</inkml:trace>
  <inkml:trace contextRef="#ctx0" brushRef="#br0" timeOffset="442739.7961">3711 17551 39,'0'0'860,"0"0"-724,0 0-121,0 0-15,0 0 0,0 0-15,1 0 0,32 0 9,11 0-35,3 0-13,-2 0-85,-8 0-56,-13 0-30,-11 0 72,-13 0 24</inkml:trace>
  <inkml:trace contextRef="#ctx0" brushRef="#br0" timeOffset="442913.6895">3734 17695 674,'0'0'115,"0"0"-108,0 0 2,0 0 43,0 0-49,0 0 2,102 0-5,-39 0 0,2-1-141,-5-12-118,-11 0-1</inkml:trace>
  <inkml:trace contextRef="#ctx0" brushRef="#br0" timeOffset="504821.7297">4940 17390 4,'0'0'6,"0"0"-3,0 0 2,0 0 21,0 0 2,0 0 156,0 0-127,3-14-25,-3 14 14,0 0 0,0 0 29,0-2-33,0 1-13,0 1-9,0 0-6,0 0-6,0 0-3,0 0-5,0 0 2,0 0 4,0 0-3,0 0 1,0-3-1,0 2 0,0-1-3,0 1 4,0 0 1,0-1 2,0 2 1,3 0-2,-3 0-5,3 0-1,-1 0 0,-2 0-2,0 0-1,0 0 1,0 4 1,0 2 1,0-2 0,-5 2-2,-3 0 0,-2-2-4,0-3 4,-1-1-1,-2 0 2,7 0 2,-2 0 0,5 0-1,0 0 3,3 0-3,0-1-1,0-6 1,0-2 0,9-1 0,2 2 0,2-2-2,-2 2 2,1 2 2,-2 1-2,1 0 1,-1 4 1,0 0 3,-1 1-2,-1 0-2,4 0-1,-5 11 1,1 6 3,-2-1 9,1 4-11,-3-1 11,-2-1-6,-2 0-5,0 1 0,0-2-2,0-2 1,-5 2 2,-8 3 1,-3-2 0,-5 3-4,0-2 2,-2-2-2,-2-3 0,1-4 1,1-2-1,3-4 0,2-1 7,6-3-5,2 0 0,5 0 18,2 0 2,3-3-11,0-7-10,0-1 2,0 0 0,5 0-3,10 1 0,-3 1 0,-3 2 1,7 3 0,-2 1 4,0 3-2,0 0 0,4 0 0,-3 4 2,1 5-3,2-3-1,0 1 0,-3 0 0,4 1-1,-3-2 1,1-1-1,-2-2 0,-5 0 0,1-3 0,-2 0 0,-3 0-1,-2 0-3,1 0-1,-2 0 0,0-8-10,0-1-5,1 1 0,-1 1 4,-2 0-17,1 2 0,-2 1-25,3 1-58,0 0-15,-3 2 37,0-2-93</inkml:trace>
  <inkml:trace contextRef="#ctx0" brushRef="#br0" timeOffset="505340.8395">5501 17426 44,'0'0'74,"0"0"37,0 0 347,0 0-427,0 0-30,0 0 3,-19-13 2,17 13 9,1 0-11,-4 4-2,-1 8 0,-1 1 11,-5 3 2,0-1 2,-1 4-8,-4-2-4,4-3 1,-1 1-5,1-1-1,1 2-1,1-6-43,5 0-27,3-4-39,2-4-47,1-2 30,0 0 30,0 0 34,0-7-30</inkml:trace>
  <inkml:trace contextRef="#ctx0" brushRef="#br0" timeOffset="505630.7747">5289 17448 20,'0'0'164,"0"0"262,0 0-393,0 0-32,0 0 3,0 0-2,11-14 3,8 14-1,0 11 2,-2 5-1,1 1 2,-3 1-2,-2-1 0,-1 1 1,-1 0-4,0 2-3,0-1 1,1-5-31,1-3-43,1-5-81,2-3 6,-4-3-6,-2 0 37</inkml:trace>
  <inkml:trace contextRef="#ctx0" brushRef="#br0" timeOffset="506642.6856">5717 17327 34,'0'0'21,"0"0"531,0 0-552,0 0-1,0 0-61,0 0 62,3 7 2,-1 0-1,-1 0-1,-1-1-69,0-2 32,0-3 15,0 1 4,0-2 7,-1 0 10,-4 0 1,2-3 0,2-3 0,-1-1 1,2 2 1,0 2 4,0-1 6,0 2 12,0 2-6,6 0-3,2 0 9,-5 0 7,4 0-21,-4 7-2,-3 0 0,0 2 0,0 0-2,0-3-6,0 1 6,-1 0-4,-11-4 0,4 0-2,-1-3 0,1 0 0,2 0-2,1 0 4,2-5-2,3-5 1,0 1 1,0-2 0,0-1 0,6 1-2,3 1 7,3 2 2,-2 2 7,4 0 5,-1 3 5,-1 3-10,0 0-2,0 0-5,-4 6-2,0 8-4,0 1 9,-2 1-2,1 4-1,-5 4 5,1-3-1,-2 2-5,-1-1-1,0-1-2,0 1-3,-4-4 2,-8 0-2,-2-5 1,-3 0 2,-5-3-4,0-3-1,0 0 0,0-7 1,5 0 0,4 0 0,4 0 0,3 0 3,3-7-4,1-2-8,2-1 4,0 0 3,0 0-2,6 2-2,3 3 4,2-1-1,2 5 1,-1-1 1,3 2 0,0 0 0,0 0 7,0 9-5,-1 0 6,0 1-8,-1 0 3,1 3-2,-1-2-1,-2 2 4,-1-3-4,1-2-1,-1-4-13,1-4-2,-1 0-2,3 0-14,1-5-4,2-9-6,1-3-27,2-5-58,-5 1 17,-3 2 4,-6-1-26</inkml:trace>
  <inkml:trace contextRef="#ctx0" brushRef="#br0" timeOffset="507678.8882">4588 17763 378,'0'0'84,"0"0"-34,0 0-24,0 0 39,0 0-10,0 0-17,-12 0-22,18 0-7,12 0-3,6 0 13,13 0 0,8 0 0,10 0-7,12 4 0,12 0-3,15-2-1,14-2-3,10 0 1,7 0-6,2 0-1,-5-6-16,-4-1-26,-6-2-1,-9 4-13,-9-2 24,-9 1 1,-9-3 15,0 1 17,-4 1 1,-1-1 5,4 2-6,-7-1 1,-2 3-2,-5 1 2,-4 2-2,-5-1 1,-4 1-12,-8-1-3,-6 1 11,-7 1 4,-7 0 0,-4 0-2,-2 0 2,-5 0 2,-4 0-1,-2 0-1,-3 0 0,0 0 0,0 0 0,0 0 1,2 0-2,-2 0 2,0 0-3,0 0 1,1 0-28,-1 0-36,2 0 27,-2 0-6,0 0-4,0 0-50,-3 0 13,-16 0 13</inkml:trace>
  <inkml:trace contextRef="#ctx0" brushRef="#br0" timeOffset="509703.2694">4824 17892 371,'0'0'55,"0"0"-51,0 0 1,0 0 8,0 0 51,0 0-42,0 0-17,0 6-4,0 1 0,0-3-1,0 2 0,0-5-1,0 2-3,-3 0-4,3-3-5,-3 0-11,3 0 12,0 0 12,0 0 0,0 0 0,0-1 0,0-2 0,0 0 1,3-3 4,3 3 4,1-1 15,2 3-10,-3 1-6,0 0-6,-3 0 0,0 0 0,-3 0-2,0 0 0,0 4 0,0 0 3,0 2 1,-6 0-2,-3-1 1,-6 1-2,3-3-1,-4-2 0,7-1 0,1 0 0,4 0 0,2 0 0,2 0 0,0-8-3,0-1-1,0-2 4,11 0 0,1 2 0,6 1 0,-3 1-1,4 3 1,-1-2 1,-3 3 5,-3 2-1,3 1 4,-6 0 0,-2 1-4,0 11 10,-5-1 0,1 3 1,-3 4 1,0-2 5,0 2-5,0 0-9,-8-1 0,-2 3-5,0-4 0,-1-1-3,-2 1 5,-1-4-5,-2 1 1,1-2-1,-3-4 0,-1-1-5,4-3 3,-1-2 2,2-1-1,3 0 1,1 0-1,6 0 1,1-4 0,3 1 2,0 0 0,0-1-1,3 1 5,8-1-3,0 1-1,4-3 1,-2 4 1,-2 0 2,-6 2-4,3-3-2,-6 3 4,-2 0-1,0 0 2,0 0 1,0 0 13,0 0 1,0 0-9,0 0-6,0 0-3,0 0-2,0 0-20,0 0-33,0 0-16,3 0-25,1 0-40,4 0 75,-2-1 15,2 1-16,-3 0 11,-2 0 29,0 0 20,0 0 26,-1 0 16,1 0 3,-2 0-5,1 0 4,-2 0 4,0 0 20,1 0-20,1 0-6,-1 0-15,3 0-10,1-1-4,-1 1-4,2 0-3,2 0 4,1 0-5,0 0-2,0 1-1,1 5 3,2-1-5,-1 1 1,3 1-1,0-3 4,1 2-3,0 0 1,-1 1 2,2 0-2,-2-1-1,-2 1 2,-1-3-2,1-1-1,-5-1 4,-1-2-4,-3 0-2,-1 0 0,1 0-13,-2 0-10,5-2-17,0-11-41,-3-1-79,0-5-13,-3 1-5</inkml:trace>
  <inkml:trace contextRef="#ctx0" brushRef="#br0" timeOffset="510205.7209">5419 17987 1,'0'0'557,"0"0"-413,0 0-99,0 0-36,0 0-2,0 0 15,-34-13-7,34 13-15,0 0-9,0 0 9,-2 0-3,-1 0 7,0 5-4,-3 6 6,-4 3 4,2-3-5,-2 4 3,-2 0 1,2 0-3,-3-1-4,3 2-2,0 0 0,1-2 0,0-3-13,3 0-26,1-4-16,2-1-17,3-2-15,0-4-51,0 0 0,0-4-80</inkml:trace>
  <inkml:trace contextRef="#ctx0" brushRef="#br0" timeOffset="510581.4806">5222 17949 30,'0'0'393,"0"0"-309,0 0-69,0 0-8,0 0 36,0 0-11,-13-3-13,20 12-13,7 2 29,0 2-5,0 2-18,2-1 3,-1 2-9,3-3-6,-3 1 2,3-5 1,-3 1-3,3 0-43,1-3-45,-4-1-53,-1 1 41,-1-3-47,-7 2-5</inkml:trace>
  <inkml:trace contextRef="#ctx0" brushRef="#br0" timeOffset="511848.6797">5558 17935 529,'0'0'166,"0"0"-114,0 0-52,0 0 0,0 0-2,0 0-1,9-17 3,-6 17-54,-2 0 4,1 0-3,-2 0 13,0 0 11,0 0 18,0 0 8,0-2 1,0 1-7,0 1 4,0 0 5,0 0 7,0 0 7,0 0-2,0 0 4,0 0-2,0 0-5,0 0-5,0 0-1,0 6 1,0 1 4,0 1 4,0 1-8,0-2 0,-2 0-2,-2 0-2,-1-3 0,1 0-10,-1-2 1,-2-2-2,4 0 8,0 0 0,3 0 1,0 0-1,0-4 1,0-3 2,0-3 2,3 1-2,7 1 0,-2 1 3,2 1 3,2 0 0,0 2 1,-1 1 1,0 2-4,-3 1 5,-4 0-7,-1 0 3,-3 0-2,0 0 1,0 0 1,0 4 0,0-1-1,-9 0-1,-1-2-1,-2 2-2,0-3-9,4 0 6,1 0-2,3 0 5,2 0-1,2-9-1,0 2-1,0 0 1,0-1 1,6 1 1,6 1 1,0 1-1,3 2 0,-2 0 0,-1 3 1,2 0 3,-4 0 3,3 0 8,-5 9-5,3 4 1,-4 3-3,-1 1 5,-5-1 6,1 2-5,-2-1-1,0 1-6,0-2-4,-9-1 3,-4 2-4,-5 1 2,-3-4-3,-2 2-1,-3-3 2,-1 0-2,-3-3 0,7-2 0,1-2-1,10-6 1,3 0 0,5 0 5,4 0-5,0 0 0,0-10-3,3-4 0,11 1 2,5 3 1,0 1 0,-1 5 0,3 1 0,-2 3 0,-4 0 2,1 0-2,-2 13 1,-1-3 2,-1 0-2,-1 1 0,0 1-1,-1-3 1,2 3-1,-1-4 0,0 0-1,2 1 1,-1-2 0,0-3-2,3-1 2,-3 0-2,1-3 1,-2 0-7,-2 0-14,1-4-3,-4-8 6,0-2-1,-1-1-17,-1-3-21,-2-1-79,0 1 14,-2-2-9,0 2-36</inkml:trace>
  <inkml:trace contextRef="#ctx0" brushRef="#br0" timeOffset="512328.6961">5951 18028 49,'0'0'644,"0"0"-562,0 0-57,0 0-20,0 0 2,0 0 0,2 0-5,18 0-2,3 0 0,3 0 0,2 0 7,2 0-7,3-4 1,-2-5 0,-1-1-1,0 2 4,-2 2-4,-5 2-1,-4 4-2,-4 0-36,-6 0-56,-3 0-6,-2 0-14,-1 0 16,-3 1-15,0-1-3,0 0 29</inkml:trace>
  <inkml:trace contextRef="#ctx0" brushRef="#br0" timeOffset="512673.6927">6181 17891 81,'0'0'17,"0"0"317,0 0-247,0 0-78,0 0-2,0 0 27,-19-1 6,19 10-18,0 8 31,0 5-12,0 2-9,0-1 7,0 6-10,0-5-14,0 1-9,0-1-5,0 0 3,0-2-5,-3-3 1,2-2-41,1-7-61,0-3-50,0-4-108</inkml:trace>
  <inkml:trace contextRef="#ctx0" brushRef="#br0" timeOffset="516748.0123">6498 17839 5,'0'0'6,"0"0"1,0 0-3,0 0-2,0 0-1,0 0-1,0 0 1,0 0-1,-9 0 2,9 0 0,-2 0 7,1 0 105,1 0-47,-2 0-63,-1 0-2,0 0 16,2 0-2,-2 0-14,0 0 82,3 0-53,-3 0-21,3 0-6,0 0 6,0 0-4,0 0 3,0 0 3,0 0 19,0 0-1,0 0-3,0 0 1,0 0-7,0 0-5,0 0-8,0 0 3,0 0 5,0 0-2,0 0 0,0 0 0,0 0 1,0 0-1,0 0-1,0 7-5,0 10 0,0 6 25,0 6 9,0 2-21,7 3-3,-2 0-3,-2-3-1,1 0-5,-1-4-3,0-4-5,2-5 2,-4-6-2,1-2-1,2-4-17,-3-2-56,4-4-56,-2 0-73,2-13-83</inkml:trace>
  <inkml:trace contextRef="#ctx0" brushRef="#br0" timeOffset="517345.6205">6574 17997 379,'0'0'159,"0"0"-128,0 0-28,0 0 6,0 0 3,0 0-1,-2 14-2,14-11-4,1 0 2,3-2-1,1-1-1,0 0-3,4 0 1,-2 0-3,5 0 0,0 0 0,0 0-2,-3-3-6,-2-1-28,-1-2-17,-2 1-31,-2-1 9,-4-3-41,-4 4-41,-4-1 50</inkml:trace>
  <inkml:trace contextRef="#ctx0" brushRef="#br0" timeOffset="517706.8156">6705 17890 110,'0'0'459,"0"0"-403,0 0-47,0 0 6,0 0 37,0 0-9,-19 41 5,19-17-20,0 1-13,7 0 2,-1 1-10,2-3-2,-2-3 0,-5-1-3,1-2-1,-2-3-1,0-1-1,0-5-43,0-2-67,0-5-54,0-1-98</inkml:trace>
  <inkml:trace contextRef="#ctx0" brushRef="#br0" timeOffset="518664.5869">7133 17884 665,'0'0'34,"0"0"-34,0 0-10,0 0 10,0 0 0,0 0-3,-16 2-16,16 0-24,0 1 1,-3 0 19,0 0 10,0-1 5,0-2 8,-2 0 1,4 0 2,1 0-1,0 0 3,0 0-3,0 0 1,0 0-1,0 0 0,1 0 1,5 0 4,-1 0 7,5 0-2,-2 0-2,-2 0-1,-2 0-4,1 0-2,-3 0-1,-2 0-1,0 3-1,0 4 4,0 0-2,-1-2 0,-8 0 0,2-2-2,-3-1 0,2-2-3,0 0 3,4 0 0,1 0-1,1-2 1,2-5 0,0-3 2,0 0-2,0-1 2,5 3 0,4-2 1,4 6 9,2-5-4,3 5 6,0 1-2,0 2 4,-3 1 0,3 0-6,-6 7-4,-5 7 2,0 4-2,-2 6 8,-5 3 12,0 1-2,0 2-6,-3 0-8,-10-4-4,-4-1 0,-5-2-3,-2-6-1,1-4 1,-2-5-3,1-3 4,5-5-4,4 0 1,2 0-1,5-7-9,4-9 6,4 3-5,0 3 7,0 0-3,6 5-4,10 2 8,4 3 3,0 0 0,1 0-3,-2 8 0,3 5 1,-5 0 0,0 1 0,1-3 1,-5-1-2,3-3 0,0-3 0,0-4-2,-1 0 2,3 0-24,-5-4-30,2-8 3,-1-4-2,-3-1-25,-5-4-70,-3-5-17,-3 0-10</inkml:trace>
  <inkml:trace contextRef="#ctx0" brushRef="#br0" timeOffset="519130.4512">7369 17585 6,'0'0'706,"0"0"-596,0 0-82,0 0-28,0 0 0,0 0 1,79-47-1,-46 39-8,0 4-62,-8 4 1,-4 0-27,-9 0-57,-9 0 18,-3 10-43,0-1 115</inkml:trace>
  <inkml:trace contextRef="#ctx0" brushRef="#br0" timeOffset="519324.6936">7357 17698 260,'0'0'457,"0"0"-386,0 0-71,0 0 1,0 0 10,0 0-2,66 7 3,-22-7-12,6-6-65,0-8-92,-1-1-115,-8-1 5</inkml:trace>
  <inkml:trace contextRef="#ctx0" brushRef="#br0" timeOffset="520531.5683">8002 17109 314,'0'0'187,"0"0"-149,0 0-36,0 0 1,0 0 1,0 0 22,-2 19 2,2-5-3,5-3-15,-2 2 15,-3 1 1,0 4 4,0 1 0,0 2 2,0 2-10,0-1-7,-9-2-3,1-2-5,-2-2-4,-1-4 0,4 0 2,-2-4-4,3-3 4,3-2 6,0 0-4,3-3-6,0 0 6,0 3-5,0-3-1,0 0 0,0 0-1,0 0 1,0 1-1,0 2 4,3-3-4,7 2 1,1-2 0,2 0-1,5 0 2,3 0-1,3 0-1,5 0 3,6-2-7,1-2 4,4-3 0,3-2 0,-1 1-1,3 0-2,-5 1-20,-7 0 3,-6 3-12,-9-1-10,-7 4-4,-5 1 0,-4 0-13,-1 0-52,-1 0-14,0 0-61,-7 0 33</inkml:trace>
  <inkml:trace contextRef="#ctx0" brushRef="#br0" timeOffset="520884.7344">8225 17221 7,'0'0'439,"0"0"-356,0 0-77,0 0 15,0 0 41,0 0-16,0 0-4,-12-23-17,12 23 8,0 0-1,0 0-8,0 7-9,0 16 9,0 4-4,0 5 6,0-1-10,0-1-7,0-2-6,0-1 6,0-4-9,0-1-3,0-2-46,5-5-79,2-5-133,-2-4-135</inkml:trace>
  <inkml:trace contextRef="#ctx0" brushRef="#br0" timeOffset="521430.9317">7909 17648 684,'0'0'93,"0"0"-89,0 0 1,0 0-2,0 0 9,91-18-2,-45 14-7,1-2 2,5 1-5,-1-1 3,1 1-3,-3 0 2,-6 1-1,0 1-1,-7 0 0,-3-1 0,-8 3 1,-8-1-3,-2 2 2,-5 0-44,-2 0-54,-2 0-33,-5 0-46,-1 2-110</inkml:trace>
  <inkml:trace contextRef="#ctx0" brushRef="#br0" timeOffset="522039.7306">8116 17795 495,'0'0'135,"0"0"-121,0 0 64,0 0 18,0 0-33,0 0-27,0 0-11,-37 0-6,37 0-17,0 0 10,0 0-12,0 0 0,0-1 5,3-1-4,9 1 1,3 0 2,0-2-2,6 2 2,2-1-4,0 2 1,2 0 1,1-1-2,-4 1 1,-4 0-1,-3 0 0,-9 0-3,-3 0 1,-2 0 0,-1 0 2,0 0 2,0 0-2,0 0 4,0 0 1,0 0-3,0 3 2,-1 6-1,-4 5-1,1 6 1,-2 6-1,-1 2 1,-1 1-2,-1 4-1,-1-4 0,2 1 0,-1-3 0,5-4-14,1-5-32,3-7-17,0-4-81,0-7-99,13 0-33,3-6 111</inkml:trace>
  <inkml:trace contextRef="#ctx0" brushRef="#br0" timeOffset="522610.7107">8709 17340 585,'0'0'151,"0"0"-98,0 0 14,0 0 6,0 0-23,0 0-36,-11 0-11,20 0-1,6 0 1,3 0-3,1 0 2,3 0-2,1 0-7,1 0-30,1 0-17,2 0-65,-4-3-65,-5 1-78,-11 1-43</inkml:trace>
  <inkml:trace contextRef="#ctx0" brushRef="#br0" timeOffset="522811.7576">8709 17475 631,'0'0'90,"0"0"-90,0 0 2,0 0 4,0 0 25,86 0-22,-45 0-1,2 0-8,0 0-66,-4-3-83,-5-6-80,-11 1-104</inkml:trace>
  <inkml:trace contextRef="#ctx0" brushRef="#br0" timeOffset="523440.5786">9180 17224 343,'0'0'302,"0"0"-213,0 0-39,0 0 23,0 0-17,0 0-21,0 0-25,-16-12-9,13 29 0,-2 9 9,0 0-1,-3 3-2,2-2 5,0-3-6,1-2-2,4-6 2,1-2-6,0-4 1,0-4-1,1-1 0,11-2-10,8-3-16,2 0-3,1 0-9,0-11 18,-2-6 0,-6-3 14,-6-3 5,-3-2 2,-6-3 4,0-2 3,0-2-6,0 0 14,-9 5-10,-1 7-4,-1 4 10,-1 9 0,3 4-4,0 3-7,-1 0-1,1 7-1,-2 10 0,1 3-30,4 1-61,6-1-106,0-3-49,0-6-121</inkml:trace>
  <inkml:trace contextRef="#ctx0" brushRef="#br0" timeOffset="523982.4735">9479 17287 447,'0'0'101,"0"0"-94,0 0 5,0 0 34,0 0 4,0 0-6,3-4-24,-3 4-1,0 0 7,0 0 4,0 0-16,0 0 1,0 0-8,0 0-2,0 0-4,0 0 1,0-2-1,0-2-1,0 1 3,0 1-3,0 0 3,1 2 0,1-1 0,-2 1-2,1 0 10,1 0-9,2 0-1,-3 0 3,-1 0-2,2 5 1,-2 1-2,0-2-1,0 0 2,0 1 0,0-4-2,0 2-24,0-2-6,-3-1-25,0 0 10,3 0-4,0 0-9,0-5-54,0-7-3,6 1 1,-3-1-127</inkml:trace>
  <inkml:trace contextRef="#ctx0" brushRef="#br0" timeOffset="524611.3918">9674 17080 875,'0'0'63,"0"0"-56,0 0-1,0 0 0,0 0-4,0 0 1,-3 29-2,3-12-1,2 0 4,-1-2-3,3-3-1,-4-1 2,2-1 3,-1-2-3,2 1-2,0-2 1,2-1-1,-1 1 1,1-1-1,4-1 1,-2 1 0,4-3-1,2 0 0,2-2-1,1 1 0,-1 2 1,0-1 2,-1 3-2,-2-1 0,1 2 5,-4 1-5,-1-1 0,-1 2-5,-1-1 5,-3 2 0,-3-1 1,0 1 2,0-2-3,0-1 6,0 1-5,-8-2-1,-3 1 1,-6 0-1,-4-1 9,-4-2-9,-2 0 0,0-2 0,2-2 0,4 0-7,7 0-13,4-5-18,7-6-33,3-9-122,0-8-77,5-4-128</inkml:trace>
  <inkml:trace contextRef="#ctx0" brushRef="#br0" timeOffset="524830.7119">9716 17112 587,'0'0'50,"0"0"-46,0 0 17,0 0-1,103-45-16,-73 41-4,-1 3-7,-5 1-44,-9 0-137,-6 0-101</inkml:trace>
  <inkml:trace contextRef="#ctx0" brushRef="#br0" timeOffset="525655.8792">10040 17152 632,'0'0'57,"0"0"-50,0 0 41,0 0 0,0 0-32,0 0-15,-2 0 0,2 0 1,0-3-2,0 2 1,-1-2 26,-1 0 11,1 0-13,-2 0-9,3 2-9,-2-1-3,2 1-1,-1 1 5,-1-3-7,-1 0-1,1 0 3,-1-2-3,-1 0 1,3 0 0,-2 1 9,3-1-3,-2 3 8,2-1-1,0 2 0,0-1-5,0 2 3,0 0-6,0 0-5,0 0 1,0 0-1,0 0-1,9 0 0,5 0-1,2 0 2,3 4-2,5-1-4,5 1-3,0-4-12,3 2-14,-7-2 1,-7 0 9,-5 0 1,-7 0 10,-3 0 11,-1-2 2,-2-5 2,0 3-1,0 0 0,0 1 0,0 3 16,0-1-8,0 1 2,0 0 3,0 0-4,0 0-6,0 0 9,0 0-5,0 7-1,-2 9-3,-7 10 16,-2 4 5,2 5-16,-2 2 7,-2-2-15,2 0 4,-2-5-3,2-3-1,2-5-1,3-2-11,-1-4-30,4-2-36,3-10-110,0-4-133</inkml:trace>
  <inkml:trace contextRef="#ctx0" brushRef="#br0" timeOffset="526470.9937">10511 17018 483,'0'0'117,"0"0"-81,0 0 46,0 0 2,0 0-35,0 0-32,-30-9-3,28 9-10,1 0 1,-2 0-5,2 0 3,-1 0 0,2 0 1,-1 0 1,1 0-1,0 0 11,0 0-3,0 0 3,0 0-1,0 0-3,0 0-4,0 0 0,0 0 0,0 0 2,0 0-4,0 0-1,0 0 2,0 0-4,0 0 0,0 0-1,0 0-1,0 6-2,0 8 2,-2 6 2,2 5 6,-1 6-4,-1 6 2,2 2 1,0 5-2,0 0-3,0-3-1,0-4 0,0-5 0,0-5-1,0-4 0,0-5-29,0-6-23,0-5-81,0-7-209,0 0-150</inkml:trace>
  <inkml:trace contextRef="#ctx0" brushRef="#br0" timeOffset="529136.6449">10666 13700 334,'0'0'99,"0"0"-74,0 0-11,0 0 15,0 0 22,0 0-13,0 0-13,0 0-17,0 0-2,0 0 3,0 0 2,0 0 3,0 0 9,0 0 0,0 0-3,0 0-10,0 0-8,0 0 3,0 0-5,0 0-4,0 7 4,0 3 0,3 3 0,2 3 2,-2 3-2,0 1 1,-2 3-1,1 3 3,-1 2-1,1 6 4,-2 4-1,0 3 6,0 5-7,0 3 7,0 3-1,0 3-2,0 0 0,0 0-7,0 0 3,0 0-3,0-4 1,0 0-2,0-3 3,3 0-2,1-2-1,0 2 1,1-1-1,1 1 0,-2 1 1,1 5 0,0 1 0,-3-2-1,-2 0 1,0-10-1,0 0 3,0-7 1,0 1-3,0-1 4,0-3-3,-2 1 4,2-3-4,0-1 0,0-3-1,0 0 0,0-4 3,2 3-3,3-2-1,1 1 0,0-1 0,1 2 1,3-1-1,-2 0 0,0 2 0,-2 0 1,2 0 0,-2-2-1,0 4 0,-1-1 1,0-3-1,-2 2 0,1-4 2,-1-1-2,0 2 4,0-1-3,-3 1-1,1 1 0,1 2 0,-2 0 1,1 1-1,2-1 0,-1 1 0,-1-1 1,2-3-1,-1-3 0,1 0 2,1-1-7,-1 1 10,0 0-5,0-1 0,0 0 0,0-1-2,0 1 4,0 3-2,-1-1 1,-1 4-1,1-1 0,-2 1 0,1 0-4,-1 1 7,3 2-3,0-2 3,-2 5-2,2-2-1,2 2 0,-2-1 0,3 1 1,0 3-1,1 0-3,-1 1 3,-1 1 2,-1 1-2,1-1 0,-3 1 1,4 1-1,-4 1 0,-2 2 0,0 3 0,0 2 0,0 1 4,0-3-4,0-1 0,0-2 0,0-2-2,0-3 2,0 0 0,1 1-1,2 2 1,-3-3 1,0 2 6,0 1-6,0-1-1,0 4 0,0 0 1,0 1-1,0-2 0,0-1 1,0-2-1,0 0 0,0-3 0,0-5 2,0 2-2,0-5 0,2 2-3,4 1 3,0 1 1,0-1-1,0 2-1,-5-1 1,1-2 0,-2-3 1,0-2 2,0-1-3,0-1-5,0-5 5,0 0 0,0-2 0,0-1-1,0-2 1,0-4-1,0-2-3,0-4 2,0-2-9,0-1-28,0 0-24,0-11-31,0-16-127,0-14 66,0-16 9</inkml:trace>
  <inkml:trace contextRef="#ctx0" brushRef="#br0" timeOffset="530268.7076">11351 14005 123,'0'0'562,"0"0"-545,0 0-12,0 0 4,0 0 8,0 0-10,0 0-7,22-47 5,-5 47-5,2 0-1,-4 9-1,1 8 0,-7 6 2,-4 4 1,-5 6 3,0 4 0,-9 1 2,-12 0 0,-4-4-5,-1-4 2,1-5-3,1-5 3,3-7-3,6-3 5,5-4-3,6-3 1,4-2 6,0 1-7,0-2 2,1 0-4,17 0 0,10-4 1,11-6 2,7 1-2,2 2-1,1 2-6,-6 0-11,0 1-4,-10 1-38,-3 1-22,-10-4-92,-7-2-109</inkml:trace>
  <inkml:trace contextRef="#ctx0" brushRef="#br0" timeOffset="530944.6886">11415 13858 488,'0'0'27,"0"0"-15,0 0 0,0 0 34,0 0 4,-89-32-13,72 32-13,-5 6-13,-7 16-2,-2 8 4,-6 11 10,-2 8-2,-3 9-1,3 7 1,5 5 0,6 2-6,10-1-1,10-4 2,8-3-14,6-6 0,26-7-2,15-6 0,16-10 0,15-10 0,17-9 0,13-13-3,-1-3-21,-4-10-11,-21-14-18,-18-7 1,-19-6 19,-21-6 24,-17-11 9,-7-8 5,-16-6 0,-21-5 0,-11-1 2,-6 5 3,-6 7 1,1 14-10,-1 19 2,3 14-3,6 15-8,5 2-26,11 18-173,3-1-216</inkml:trace>
  <inkml:trace contextRef="#ctx0" brushRef="#br0" timeOffset="534161.1869">12398 14004 781,'0'0'122,"0"0"-107,0 0-14,0 0-1,-7 75 5,7-36 13,0 3-11,0 3-6,0-1 8,0-3-4,0-3-2,0-4 0,-2-5-3,-8-2 2,1-4-1,0-5-2,0-4 1,2-2-25,4-4-38,3-5-77,0-3-46,0 0-47</inkml:trace>
  <inkml:trace contextRef="#ctx0" brushRef="#br0" timeOffset="534695.1318">12392 14030 723,'0'0'72,"0"0"-48,0 0-14,0 0-10,0 0 5,90-65-4,-58 65-1,1 0-2,-4 0 0,-10 13 2,-4 4-1,-6 0-2,-7 1 2,-2 2-7,-2 0-5,-15 1 6,-8 2 7,-2-1-5,-1-3-2,0-2 0,1-5 5,3-2 4,4-3 2,6-3-2,5-1-2,4-2 4,5-1-1,0 0 5,0 0-3,0 0-1,0 0-2,0 0 1,0 2 5,6-1-3,5 5 1,5 2 8,2 5-2,6 4 3,4 4-1,4 2-8,4 2 7,0 1-12,3-4 1,-4 1-2,-5-5-1,-8 1 1,-7-5 0,-7-3 0,-3-4-8,-3-3-2,-2-1-9,0-2-1,0-1-15,0 0-42,0 0-81,-7-11-141</inkml:trace>
  <inkml:trace contextRef="#ctx0" brushRef="#br0" timeOffset="535443.5602">13030 14189 575,'0'0'338,"0"0"-311,0 0-27,0 0-7,0 0 7,0 0 3,94 0-3,-51 0 0,-1 0-37,-1 0-50,-5 0-52,-6-5-60,-10-2 53,-7 0 57,-12 3-8,-1 3 40</inkml:trace>
  <inkml:trace contextRef="#ctx0" brushRef="#br0" timeOffset="535642.1039">13066 14310 736,'0'0'94,"0"0"-94,0 0 4,0 0 4,0 0 21,0 0-6,80 25-14,-28-22-9,8-3-7,1 0-188,-8-10-191,-11-14 143</inkml:trace>
  <inkml:trace contextRef="#ctx0" brushRef="#br0" timeOffset="542015.0408">14303 13843 29,'0'0'46,"0"0"-26,0 0-5,0 0 42,0 0 332,0 0-220,0 0-155,0 0 5,-1-35 11,1 33 6,0 2-13,0-1-8,0 1-2,0-2 11,0 1 12,0-1-5,0 2-16,0-1 2,0 1-9,0 0 1,0 0-9,0 0 3,0 0-3,0 0 0,0 0-1,0 0-1,0 0 2,0 0 1,0 0-1,0 0 1,0 0 1,0 0-2,0 0 1,0 0-1,0 0 0,0 0 2,0 0-2,0-1 0,0 1-1,0 0 1,0 0-2,0 0 1,0 0 1,0 0 0,0 0 0,0 0-1,0 0-2,0 0 1,0 0-4,0 0-2,0 5-20,0 12 15,0 4 10,-2 2 3,1-2 4,-1-2-4,1-4 0,1-2 0,0-5 0,0-2-5,0-4 0,0-2 5,10 0 0,7 0 0,1 0 0,4 0-1,2-4 1,2-1 0,0 0 0,0 4 1,-1 1-1,0 0 0,-4 0 0,-1 0-2,-5 7 2,-2 1 0,-4 4-3,0 0 3,-3 3-1,-3-1 1,-3-1-3,0-1 0,0 1-1,0-3-1,-11 0-10,-7-2 13,-4-1 2,-5 0 0,-4-2 2,-3-1 4,2 0-5,1-1 4,4-2-3,3 2-4,5 0-5,7 0-35,1-1-91,7 1-68,2-1-4,2-2 95,0 0-63</inkml:trace>
  <inkml:trace contextRef="#ctx0" brushRef="#br0" timeOffset="542735.1888">14396 13751 13,'0'0'15,"0"0"-5,0 0 8,0 0-8,0 0-9,0 0-1,-5-32 3,5 32 3,0 0 30,-4 0 63,-2 0 165,3 0-183,2 0-44,-1 0 2,2 0 16,0 0-24,-1 0-17,1 0-1,0-2 4,0 2 10,0 0 8,0 0-8,0 0 0,0 0-4,0 0-5,0 0-17,-2 0 15,2 0-6,-1 0-8,1 0 2,0 0 1,0 0-5,0 0 0,0 0-3,0 0-4,4 0 0,18 0 7,17 0 3,16 0 4,11-10-7,9-1-5,2-1-57,-6 1-102,-12 2-72,-17 0 137,-21 1 4,-20 5-47,-1 3-5</inkml:trace>
  <inkml:trace contextRef="#ctx0" brushRef="#br0" timeOffset="543680.6919">13836 14331 1,'0'0'3,"0"0"36,0 0 407,0 0-396,0 0-50,0 0-13,0 0 7,-8 19 6,28-17 28,10 0 3,8-2 17,6 0 4,6 0-13,6 0-10,10-10 9,14-2-9,11 0-6,16-3-12,10 1-8,9 2 2,2-1-1,-4 3 1,-8 2-5,-19 2-34,-18 3-34,-25 2-9,-29-1 9,-13 2 27,-12 0 10,0 0 5,-9 3 24,-9 3-25,-4-2-83,-3-2 34,2-2 31,4 0-20,0 0 36,3-2-13,1-2-8,1 3 27,-3-2 4</inkml:trace>
  <inkml:trace contextRef="#ctx0" brushRef="#br0" timeOffset="545609.3779">14066 14678 3,'0'0'16,"0"0"9,0 0 128,0 0 41,0 0-117,0 0-7,-3 4 9,3-4 10,0 0-4,0 0-23,0 0-22,0 0-2,0 0-11,0 0-11,0 0-15,-1 0-2,-2 0-3,0 15 2,-2 3 2,-2 3 0,1-1 4,3 0-2,3-5-2,0 1-1,0-4 0,6-2-3,9-2-6,3 1-5,3-3-3,2-1 11,4-2 4,-1-1 1,-1-1 2,-3 0 0,-2 1 5,-10 1-4,-4 1-1,-3 2-2,-3 2 1,0 2 1,0 2 2,0 4-1,-10 1-1,-9 2 6,-7-3-2,-3-2-1,-6-3-3,-2-2-1,-2-3-2,0-1-8,2-3-5,7-2-33,9 0-41,6-9-82,11-11-88,4-9 79,0-8 62</inkml:trace>
  <inkml:trace contextRef="#ctx0" brushRef="#br0" timeOffset="545835.8827">14043 14740 704,'0'0'80,"0"0"-80,0 0-62,0 0 62,0 0 0,119-3-1,-67-2-135,0-2-48,-7 0 51,-9-3 43,-6 3-3,-4 3 32</inkml:trace>
  <inkml:trace contextRef="#ctx0" brushRef="#br0" timeOffset="546394.8967">14426 14842 106,'0'0'700,"0"0"-670,0 0-30,0 0-30,0 0 30,0 0 5,64 0 0,-28 0-2,1 0-2,0 0-1,-5-3-16,-4 0-58,-7 1-59,-11 2-17,-4-2 35,-6-3 79,0 1 15,0-4-13,-10 0-1,-1-2-11,1-3-13,0-1 17,1-2 18,-1 1 20,-1 1 4,2 3-1,0 2 1,2 6 1,1 3 3,-2 0-4,0 0 28,0 0 73,0 0 512,5 0-544,2 0-62,1 0 21,0 14-10,0 4-4,0 8 2,0 1-7,0 0-2,0 3 0,0 2-7,1 1 2,1 1-3,-2-2 4,1-9-6,2-3 0,3-4-39,7-6-80,2-7-63,3-3-50,3-5 136,2-16 35,-1-6-17,2-5 34,-2-4-28</inkml:trace>
  <inkml:trace contextRef="#ctx0" brushRef="#br0" timeOffset="546630.6284">14839 14665 35,'0'0'87,"0"0"648,0 0-663,0 0-65,0 0-6,0 0-1,-4 62 33,2-23-13,-1-1-8,2 2-9,-1-1 1,2-3-4,0 0-1,0-8-25,0-4-57,5-12-153,1-10-58,1-2 162,2-16-6,3-9 51</inkml:trace>
  <inkml:trace contextRef="#ctx0" brushRef="#br0" timeOffset="547626.6524">15582 14040 16,'0'0'14,"0"0"-7,0 0 11,0 0 27,0 0 5,0 0-3,-46 0 717,40-4-742,6 1-22,0 3-11,0 0 10,0 0-11,12 0 9,12 0 3,4 0 0,3 1-20,-1-1-23,-2 2-40,-2-2-43,-5 0-38,-3 0 6,-8 0 67,-7 0 39,-3 0-31,0 1 46,-4 8 29,-9 2 8,-1 5 3,-1 2-2,-5 2-1,3-1 3,-1 1-2,1-1 4,2-2-2,1-3 20,4-6 359,6-2-141,4-4-225,0 3-9,0-1 8,1 2-12,19 1 15,7 0-5,10-4-9,6-3-4,5 0-121,-5-2-161,-2-13 137,-9-7 8,-3-3 82,1-7 55,1-4 0,5-3-89</inkml:trace>
  <inkml:trace contextRef="#ctx0" brushRef="#br0" timeOffset="548092.0556">16240 13822 7,'0'0'102,"0"0"-29,0 0-30,0 0 686,0 0-699,0 0-29,-19-42-2,19 42 0,-2 6-5,2 13 1,0 5 4,0 1 2,0-3-2,0-2-1,0-2 2,0-6-1,9-1-1,7-2-1,7-4 3,2-3-3,10-2 4,5 0-2,-3 0 0,-1 0 1,-6 0 0,-5 0 0,-8 4 5,-6 3-7,-6 1 2,-4 2-5,-1 3 1,0 1 4,-12 0-7,-11 0 4,-7-1 0,-6 0 6,-3-3-6,2-2 2,3 1-6,1-3-37,6-4-48,7-2-56,4 0-58,9-2 117,4-15 30,3-3-10,0-6-5,3 0 2</inkml:trace>
  <inkml:trace contextRef="#ctx0" brushRef="#br0" timeOffset="548273.8809">16254 13851 24,'0'0'105,"0"0"-49,0 0-34,0 0 28,0 0 544,0 0-580,41-63-14,13 54-8,10-1-46,-1 2-133,-10 1-48,-15 1 104,-19 6-27</inkml:trace>
  <inkml:trace contextRef="#ctx0" brushRef="#br0" timeOffset="548774.0961">16140 14255 5,'0'0'13,"0"0"28,0 0 764,0 0-712,0 0-86,0 0-5,-19 17-2,47-17 4,15 0 3,20 0 1,14-9-2,9 1-5,4-2-1,-3 1-1,-6 1-39,-16 1-21,-10 2-93,-17 0-77,-17 2 49,-17 0 71,-4 2 16,-10 1 12</inkml:trace>
  <inkml:trace contextRef="#ctx0" brushRef="#br0" timeOffset="549426.6786">16377 14493 18,'0'0'25,"0"0"21,0 0-1,0 0 657,0 0-618,0 0-61,-13-17-13,11 23-1,1 17-4,-6 11 6,-1 8 7,-1 9-1,-3 2-11,-3 3-3,0 1 1,3-3 1,5-2-2,4-5 1,3-8-4,0-8-1,9-11 1,13-9-8,9-6-11,7-5-8,1-6-16,-3-13 12,-11-5 1,-10-4 28,-15 0 2,0-2 3,-12 5 22,-15 4-2,-3 8-6,-4 6-2,6 7 0,2 0-13,2 0-4,5 13 2,7 2-1,6 1-45,6-4-124,0-3-148,0-9 135,10 0 39</inkml:trace>
  <inkml:trace contextRef="#ctx0" brushRef="#br0" timeOffset="550348.908">17069 14029 32,'0'0'605,"0"0"-486,0 0-89,0 0-20,0 0 21,0 0-18,0 0-9,-20-2-2,35 2-2,7 0 8,2 0-6,3 0 1,-4 0-3,2 0-3,-3 2-48,2 2-57,-5 0-38,-1-1-56,-9 0 28,-4 0 33</inkml:trace>
  <inkml:trace contextRef="#ctx0" brushRef="#br0" timeOffset="550543.5985">17101 14224 31,'0'0'521,"0"0"-425,0 0-95,0 0 19,0 0 6,0 0-14,39 17-7,-7-16-1,7-1-4,3 0-112,-6 0-115,-8-4 16</inkml:trace>
  <inkml:trace contextRef="#ctx0" brushRef="#br0" timeOffset="551464.6768">17577 14019 26,'0'0'485,"0"0"-408,0 0-61,0 0 30,0 0 26,0 0-9,-22-1-29,20 1-14,1 0 0,-1 0-6,-4 3-5,0 13-5,-2 6 15,0 5-6,2-2-1,3 1-11,3 0 9,0-5-6,0-1-4,1-5 0,11-2-2,8-4 1,5-4-16,8-5-15,3 0 1,-4 0-31,-2-14 15,-9-6 20,-9-3 27,-7-4 1,-5-3 6,0-1 0,0 0 27,-17-2-9,-5 4-8,-1 5-4,2 5 5,2 8-1,1 7-16,5 1-1,1 3-6,1 0 2,2 1-58,5 8-50,-2-2-83,4-3-15,2-2 42</inkml:trace>
  <inkml:trace contextRef="#ctx0" brushRef="#br0" timeOffset="552185.5519">17986 14114 757,'0'0'104,"0"0"-77,0 0 3,0 0-10,0 0-13,0 0-7,-2-9-3,8 11 1,0 0 2,-3 1-9,-3-1-9,0-2 5,0 0 13,0 0-7,0 0 0,0 0 3,0 0 4,0 0 2,0 0 3,0 0-4,0 0 0,0 0 0,0 0 4,0 0-5,0 0 2,0 0-2,0 0-6,0 0-4,0 4 6,0 0 2,0 1 4,0 1-4,0-2 3,0-1-2,0 0-1,0 0-3,-3-2 0,-4 1-13,1-2-20,3 0 27,-2 0 9,2 0 4,3 0-2,-1-6 8,1-1-6,0 0-2,0 0-12,4 1-77,7-1-70,-3 2-114,-5 1 79</inkml:trace>
  <inkml:trace contextRef="#ctx0" brushRef="#br0" timeOffset="566075.084">18523 14026 289,'0'0'192,"0"0"-159,0 0-7,0 0 8,0 0 2,0 0-17,0 0-7,0 0 0,4-12 12,-1 7-6,-1 1 4,1-1 2,-3-1 0,1 0-2,-1 0-11,0-1 5,0 0-6,0-1-6,0-4 1,0-2-3,0-1-2,0-2 1,0-3 1,0 0-1,-7-1 2,-2 0-3,-5 0 2,1 2-1,-3 4-1,2 1-3,-4 4 3,2 5 0,-4 2 0,0 3 0,0 0 2,-1 1 1,2 8-3,2 0 1,1 1-2,4 0 0,3 0 1,0 1-2,5 1 1,-1 2-2,4 0 1,-1 1 2,2 1-2,0 1 2,0 0 0,5 0 0,8 0 0,2-2 3,3 0-3,0 3 0,4-1 0,2 1 1,0 1-1,0 0 3,1 1-3,0 1 0,-1-1 0,-5-1 1,-2 1-1,-5-1 0,-2-1 1,-5-3-1,-4-1-1,-1-1 1,0-3 0,0-1 0,-9-1 0,-8-2 0,-9-1 3,-5 0 0,-3-3-1,-5-2-2,3 0 1,2 0 0,8-2 4,9-8 1,6-6 7,6-1-1,5-7-6,2-7-6,22-6-2,15-5-2,9-2-31,8 1-72,1 3-85,-11 8-101</inkml:trace>
  <inkml:trace contextRef="#ctx0" brushRef="#br0" timeOffset="567210.6618">18799 13857 216,'0'0'121,"0"0"-99,0 0 3,0 0 4,0 0 11,0 0-14,-3 0-12,3-2-6,0 1 7,0-3 1,0 1-7,0-3 9,0 1 15,0-1-11,0-1 0,0-1-9,4-1-6,4 1 9,-1-4-7,6 2-2,1 0-3,4 3-1,0 2 2,3 2-2,-2 2-3,-1 1 1,-2 0 1,-2 1-4,-2 13 2,-6 6 0,-2 1 3,-2 5 7,-2-1-1,0-3-1,-8 3-3,-10-6 1,-5-2-3,4-2 1,-4-3-4,2-4 0,7-3 3,5-3 0,5 0 1,3-2 2,1 0 6,0 0-6,0 0-6,4 0 7,12-6-7,8 0 0,1 2-1,0 4 0,0 0-2,-1 0 3,-2 4-4,-4 6 3,0 3-1,-5 3 2,-1 0 0,-6 4-1,-4 0 1,-2 2 0,-2-2 3,-16 0 8,-6-2-5,-6 0-1,-5-6-1,-2-3 0,-1-4 2,1-2 2,5-3-7,7 0 4,6 0-4,10 0-1,6 0-13,3-12-85,0-8-176,0-7-51</inkml:trace>
  <inkml:trace contextRef="#ctx0" brushRef="#br0" timeOffset="569636.613">11657 15959 552,'0'0'205,"0"0"-190,0 0 19,0 0 23,0 0-13,0 0-33,0 0-10,-13-11-1,13 17-1,0 15 1,0 9 7,0 3 3,0 4 1,-2 1 2,2-1 1,0-3-14,0-2 5,0-5-4,0 0 1,0-4-2,0-3-2,0-1-9,0-5-30,0-3-47,0-3-44,0-7-33,0-1-19,2-3 65,6-17 25,1-5-8</inkml:trace>
  <inkml:trace contextRef="#ctx0" brushRef="#br0" timeOffset="570401.803">11642 15866 243,'0'0'58,"0"0"-27,0 0 7,0 0 1,0 0 7,0 0-1,-28-11-20,28 11-5,0-1-6,0-1 9,0 0-1,0 0 2,0-2-7,7 0 8,3-1 8,1 1-14,4 0 0,0 2 1,6 0 7,2 2-11,3 0-1,3 0-1,4 0-2,0 0 2,-2 7-8,-5 3-5,-7 2 2,-7 2-1,-6 3-2,-6 1 0,0 2 0,-4 3 6,-20-1-4,-4 0 3,-7-3 4,-5-1-5,3-5-4,2-1 0,7-4-4,10-2-11,6-5-50,9-1-84,3 0-94,0-7-127</inkml:trace>
  <inkml:trace contextRef="#ctx0" brushRef="#br0" timeOffset="570808.4274">12219 15997 18,'0'0'856,"0"0"-800,0 0-56,0 0-10,0 0 10,0 0 6,99-5-4,-61 3-2,-5 1-39,-6 0-77,-4-2-67,-9 3-17,-8 0 4,-6 0 99,0 0 29</inkml:trace>
  <inkml:trace contextRef="#ctx0" brushRef="#br0" timeOffset="570964.1544">12243 16106 552,'0'0'104,"0"0"-63,0 0 38,0 0 2,0 0-30,0 0-24,-12 56-10,36-50-17,10-4 0,13-2-3,6 0-69,1-10-206</inkml:trace>
  <inkml:trace contextRef="#ctx0" brushRef="#br0" timeOffset="574919.1326">13271 15693 10,'0'0'20,"0"0"-20,0 0 5,0 0-5,0 0 13,0 0 32,0 0 211,10-35-169,-10 29-77,0 0 0,0 0 40,2 2-10,-1 1-13,2 0 11,-1 1 6,-2-1 16,0 0 9,0 1-28,0 1 5,0 1-16,0 0-11,0 0-17,0 0 1,0 0-3,0 6-4,0 8 4,0 5 5,0 0-4,0 1 8,0-1-7,0-1-2,0-4 2,0-4 0,0-2 2,0-4-8,4-1 3,1-1 1,2-2-1,4 0 6,2 0-3,3-2-2,3-3 0,-2-1 0,2 2 0,-2 1 0,1 3-1,-1 0 2,0 0-2,-2 0 2,2 7-2,-7 4-2,-1-1 1,-2 2 1,-7 0 0,0-1-2,0 2 2,-19 1-8,-8 0 9,-8 0 0,-7-1 2,-3 0-2,3-3-1,6 0-6,6-3-2,10-2-34,11-3-64,6-2-69,3 0-124,1-13 156</inkml:trace>
  <inkml:trace contextRef="#ctx0" brushRef="#br0" timeOffset="575252.6567">13309 15640 5,'0'0'4,"0"0"7,0 0 837,0 0-815,0 0-29,0 0-1,0-21-4,23 17 1,10-2-1,7 2 0,5 1-5,1-1-57,1 0-89,-8-2-110,-8 1 113,-9-1 44,-10 2 17</inkml:trace>
  <inkml:trace contextRef="#ctx0" brushRef="#br0" timeOffset="575932.7938">12985 16125 423,'0'0'153,"0"0"-122,0 0-1,0 0 54,0 0-26,0 0-35,-17 0-14,17 0-2,0 0 8,0 0 16,0 0 4,0 0-13,12 0-4,16-5-3,14-3 2,18-3 2,15-4-13,16 0-1,14-2-5,13-1 3,4 2-1,5-1-2,-3 2-12,-10 0-23,-14 3-11,-23 2 6,-20 2-49,-18 2-16,-17 2-11,-16 2-5,-6 2 53,0 0 44,-18 0-7,-9 0-39,-7 5-29,-5 4 35,-3 4 2</inkml:trace>
  <inkml:trace contextRef="#ctx0" brushRef="#br0" timeOffset="576526.6508">13138 16306 44,'0'0'734,"0"0"-649,0 0-51,0 0-12,0 0-1,0 0-12,-3-19-9,3 22-9,0 9 9,0 4 9,0 1-9,0 0 1,0-2-1,2-2 0,5 0 1,6-4 4,4-2-5,5-1 0,5-3 2,4-2-1,1 1-1,-4 2 1,-2-4 0,-5 4 0,-4 0 0,-8 1-1,-2-1 0,-7 0-2,0 5 0,0 2-4,-14 3 5,-14 4-3,-7 1-5,-2-2-14,-5-3-9,5-1-1,1-4-7,5-3-60,5-5-28,9-1-35,6-1 0,10-17 35,1-5 9</inkml:trace>
  <inkml:trace contextRef="#ctx0" brushRef="#br0" timeOffset="576812.4507">13245 16350 704,'0'0'159,"0"0"-140,0 0-7,0 0 0,0 0-1,0 0-4,91-32-5,-46 25-1,2 0 4,3 0-10,-2 0 2,-3 1-100,-8 2-116,-7 0-21,-9 2 153,-9 1-44,-6 1 44</inkml:trace>
  <inkml:trace contextRef="#ctx0" brushRef="#br0" timeOffset="577440.7568">13675 16386 76,'0'0'686,"0"0"-560,0 0-113,0 0-9,0 0-4,0 0-8,6 1 8,15-1 0,5 0 2,0 0-3,3 0 6,-2-1-5,1-8 4,2-1 0,-1 0-4,-3 2-2,-2 1-38,-5 2-53,-5 1-54,-4 3-74,-5-2 141,-5 0 10,0 2 12,0-1-37,-12 1 60,-2-1-35</inkml:trace>
  <inkml:trace contextRef="#ctx0" brushRef="#br0" timeOffset="577712.1274">13781 16236 41,'0'0'135,"0"0"493,0 0-539,0 0-67,0 0 2,0 0-12,-14 1-12,24 15 5,-3 7 1,2 2 3,-4 3-1,-1 2 0,-4 1-6,0-2-1,0 0 1,0-4-2,0-3-18,3-5-57,5-5-132,2-8-55,6-4 124,3-1-18,9-15 75</inkml:trace>
  <inkml:trace contextRef="#ctx0" brushRef="#br0" timeOffset="578591.1606">14221 16197 16,'0'0'98,"0"0"32,0 0 423,0 0-553,0 0-67,0 0 17,-26-2 13,29 2 2,5 5-52,-2-3-38,-3-2 79,-1 0 21,-2 0 21,0 0 4,0 0 2,0 0 41,0 0 0,0-2-18,0-3 4,0 2 34,0 1-17,0 0-10,0 1-10,0 1-22,6 0 4,2 0-1,0 0-4,-3 0-3,-2 0 0,-2 5 0,-1 1 0,0 1 1,-3-1 2,-11-1 6,0-1-5,2-1-3,2-3 9,5 0-7,1 0 10,4 0 3,0-7-10,0-3-1,0 1 4,0-1-1,6 1 2,4 1 1,3 2 8,1 2-5,4 2 0,-3 2-1,4 0-1,-3 0-2,-1 13 4,0 4-10,-3 6 8,-4 3 2,-4 3 1,-4 2-3,0-1-4,-3 5-3,-12-4-4,-6-5 3,-2-3-4,0-6-7,1-7 4,3-3-16,2-6 19,5-1 5,5 0 0,2-8 0,2-6-5,3-2-1,0-1-2,0 6 3,3 2 0,6 5-1,3 4-4,0 0 5,2 0 1,3 4 2,-2 9-1,3 0 1,0 0 0,-1-1-2,2-2 0,0-4-1,1-3-8,2-3-11,-2 0-7,0-3 4,1-11-12,-4-3-38,-1-7-11,-2-3-45,-3-3-11,-3-2 90,-4-3-47,-1-5-25,2-4 62,1-1-5</inkml:trace>
  <inkml:trace contextRef="#ctx0" brushRef="#br0" timeOffset="578929.1743">14650 15784 4,'0'0'30,"0"0"10,0 0-15,0 0 8,0 0 308,0 0-231,22-14-98,-12 13-11,7-2 0,2-1 1,5 1-1,1-2-1,2-1-51,-5-1-77,-3 1 70,-9 2-9,-7 2-16,-3 2-23,0 0 34,-7 7 37</inkml:trace>
  <inkml:trace contextRef="#ctx0" brushRef="#br0" timeOffset="579115.7627">14651 15881 59,'0'0'261,"0"0"301,0 0-542,0 0-14,0 0-6,0 0 10,30 22-1,6-21-9,10-1-44,-1 0-195,-5-11-52,-7-9 168,-12-3-43,-2-4 102</inkml:trace>
  <inkml:trace contextRef="#ctx0" brushRef="#br0" timeOffset="580499.6647">15555 15453 3,'0'0'1,"0"0"7,0 0 0,0 0 4,0 0 15,0 0 2,0 0-1,-13-41 72,7 40 495,4-2-525,1 3-33,1 0-15,0 0-15,0 0-7,0 5 0,-2 11 3,2 0-3,-1 3-2,-1-2 2,2-3 1,0 0 4,0-1-5,0-3 0,0-2 2,5-1-2,5-1-2,4-3 2,4-3 0,4 0-1,2 0-2,0 0 3,0-4-4,-1-2 4,0 2 1,-4 1 0,-1 1-1,-3 2 1,-2 0 1,-5 0 4,-2 0-5,-3 7-2,-1 3-3,-2 0 4,0 3 1,-3-2 3,-14 2-3,-5-1 2,-8 1-3,-2-3 2,0-1-2,0-4-4,5 0-5,5-2-17,9-3-39,5 0-78,2 0-66,6-6 80,0-7 67,0-3-8,0 2-20,6-1 27,5 1-31</inkml:trace>
  <inkml:trace contextRef="#ctx0" brushRef="#br0" timeOffset="580745.748">15581 15398 38,'0'0'24,"0"0"-5,0 0 1,0 0 615,0 0-458,0 0-154,3-36-23,25 31 1,6 0-1,11 3-1,2-1-44,3-1-172,-10-3-70,-10 1 161,-12 1 7,-11 3 37</inkml:trace>
  <inkml:trace contextRef="#ctx0" brushRef="#br0" timeOffset="581338.7413">15448 15847 5,'0'0'43,"0"0"8,0 0 683,0 0-666,0 0-59,0 0 2,-47 4 22,47-4-28,12 0-2,12 0-3,9 0 6,7 0-6,5 0 2,3-3 2,2-4-4,2 0 1,1 0 3,5-3-4,3-2 0,4 0-11,-3-2-20,-5 1-22,-11 5 12,-13 4-24,-9 2-3,-11 2-13,-7 0-41,-6 0-15,0 0 5,-4 6 51,-16 2 9</inkml:trace>
  <inkml:trace contextRef="#ctx0" brushRef="#br0" timeOffset="582137.1089">15663 16056 12,'0'0'44,"0"0"18,0 0 566,0 0-554,0 0-66,0 0 8,0 0 12,-20 2-18,20-2-2,0 0-4,0 0-2,0 0 3,0 0 18,0 0 14,0 0-9,-3-2-13,3 0-1,-1 0 6,1 2-12,0 0-1,0 0-3,0 0 1,0 0-1,0 0-4,0 0 0,0 0-2,6 0-1,12 0 3,5 0 3,4 0-2,2 0-1,2 0-8,-1 0-16,-5 0 0,-7-1-24,-7 0 27,-8-2 19,-3-1 4,0-1 6,0 0 7,0 2 24,-3 2-19,-2-1 4,4 2-1,1 0-17,-2 0 1,-2 14-7,-3 13 2,-1 11 11,-3 4-3,-1 2-4,-2 0-5,-2-3 1,-1 0-2,1-3-2,2-1-32,5-8-50,3-8-209,0-12-104,3-9 214</inkml:trace>
  <inkml:trace contextRef="#ctx0" brushRef="#br0" timeOffset="583236.648">16514 15554 80,'0'0'746,"0"0"-671,0 0-48,0 0 25,0 0-10,0 0-25,0 0-6,-13 0-10,31 0 0,9 0 2,4 0-3,3 0 0,1 0 0,-1 0-22,0 0-28,2-1-53,-3-5-140,-4 1-123,-13-1 129</inkml:trace>
  <inkml:trace contextRef="#ctx0" brushRef="#br0" timeOffset="583448.5908">16591 15650 13,'0'0'822,"0"0"-719,0 0-88,0 0-15,0 0-4,0 0 4,28 18 3,12-16-3,9-2-1,5 0-71,-3 0-154,-5-10-179,-12-5 157</inkml:trace>
  <inkml:trace contextRef="#ctx0" brushRef="#br0" timeOffset="584034.5876">17195 15395 74,'0'0'844,"0"0"-782,0 0-52,0 0-3,0 0-7,0 0 0,-43 45 17,34-14-13,1 0-2,3-3-2,1-1 6,4-3-8,0-4 4,2-5-4,16-3-4,4-7-14,6-5-10,7 0-8,-3-10 6,0-8-5,-11-6 21,-11-1 14,-10-5 2,0-2 4,-12-1 29,-12-1-5,-4 5-8,3 6-19,2 10 3,7 10-8,5 3 1,4 9-20,7 11-71,0 3-105,16-5-96,7-4 67</inkml:trace>
  <inkml:trace contextRef="#ctx0" brushRef="#br0" timeOffset="584342.5596">17552 15484 847,'0'0'58,"0"0"-46,0 0-2,0 0-9,0 0 2,0 0-2,17-7-2,-6 7-5,-7 0-8,-2 0-3,-2 0 12,0 0 4,0 0 1,0 0 1,0 0-1,0 0-9,0 0 7,0 0-56,0 3-63,0-3-103,0 0-96</inkml:trace>
  <inkml:trace contextRef="#ctx0" brushRef="#br0" timeOffset="585024.4685">17850 15276 0,'0'0'696,"0"0"-683,0 0-12,0 0 8,0 0-1,0 0-1,-19-14-7,16 9 0,-2-4-3,0-1 3,-2-1 0,-1 0 0,-2-1 6,3 4 18,2-1 20,0 4-6,0 0-4,3 3-17,2 0-2,0-1-4,0 2 2,0 1 11,0 0-4,0 0 0,0 0-13,0 0-4,0 0 4,0 0-5,7 0-2,12 0 0,4 0 0,9 4 1,1 0-1,6 2 0,4-3-1,0-2-18,0-1-14,-4 0-5,-11 0-9,-11 0 24,-10-3 15,-7-2 8,0-2 7,0-3 15,-7 2 16,-1-1-3,1 5 11,2 3-16,1-1 2,1 2-20,0 3-6,0 17 1,0 11-6,-5 7 14,2 2-12,-2 5-1,-3-3-2,-4 2 2,0-2-6,-1 0-15,2-5-49,1-7-116,0-11-327</inkml:trace>
  <inkml:trace contextRef="#ctx0" brushRef="#br0" timeOffset="586635.7563">18403 15168 118,'0'0'75,"0"0"-70,0 0 4,0 0 1,0 0-3,0 0 38,-4-2-7,1 2-21,1 0 2,1 0 12,1 0-9,-3 0-3,2 0 2,0 0 8,-1 0 8,0 0 2,-2-3-11,1 1 7,-4-2-4,1 1-8,-2-1 4,3 1-11,-1 1 10,3 0 3,0 2 11,3-2-9,0 2-18,0 0 6,0 0-16,0 0-3,0 2-10,0 13 10,0 7 11,0 7 12,3 5-8,2 1 1,-2 0-8,1-1-3,-2-4-3,1-3 4,-2-2-4,-1-4-2,0-1 0,0-3-20,0-3-36,0-6-111,0-4-84,0-4-52,0-1 173</inkml:trace>
  <inkml:trace contextRef="#ctx0" brushRef="#br0" timeOffset="591396.7167">18750 15141 10,'0'0'277,"0"0"-169,0 0-63,0 0-35,0 0 27,0 0 3,0 0-9,-8-4-7,8 4-11,0-2 7,0 1 3,0 1 11,0-1 2,0-1-3,0 2-11,0 0 8,0 0-7,0-1-19,0 1 10,0-2-2,0 2-1,0 0-4,0 0 0,0 0 0,-2 0-7,1 7 0,-2 10 0,-6 7 10,3 6 8,-1 0-9,-1-1-6,-1-1 6,-1-2 1,-1-4-9,-3-2 4,1-4-1,-1-4-3,2-3 1,1-2-1,1-3 1,2-1 1,4 0-1,1-2-2,1-1 0,1 2-2,1-1-1,0-1-1,0 1 3,0-1 0,0 0 0,0 2-3,0-1 2,0 2 0,3 0 0,7-2 2,5 1 4,5-2-2,2 0-2,5 0 4,3 0-4,2-6-4,4-2 1,2-1-6,2 1 1,-1-1-1,-2 4 5,-4-1-8,-8 3-2,-10 2-9,-8 1-16,-2 0-26,-2 0-10,-1 0-3,-2 0-51,0 0 12,0 0-43,-5 0 47</inkml:trace>
  <inkml:trace contextRef="#ctx0" brushRef="#br0" timeOffset="591677.7214">18821 15245 191,'0'0'523,"0"0"-435,0 0-28,0 0 2,0 0-40,0 0-21,-6 38 8,8-3 15,-2 1-10,0 1-3,0-2-6,-3-1-3,-8-1-2,1-1-5,2-3-55,7-7-143,1-11-221,3-10 177</inkml:trace>
  <inkml:trace contextRef="#ctx0" brushRef="#br0" timeOffset="594464.7339">11505 17099 410,'0'0'128,"0"0"-67,0 0 11,0 0 12,0 0-8,0 0-25,0 0-25,-24-27-10,24 27 0,0 0-13,0 0 3,0 0-5,0 0-1,0 7 1,0 18 6,0 10 14,0 10-7,0 5 3,0 3-2,0 1 5,0 2-4,0-1-4,0-1-6,0-2-3,1-6-3,4-6 1,3-9-3,6-7 0,4-6-6,3-6-10,3-8-3,-2-4-4,-2 0-3,-6-10 2,-8-12 8,-6-5 5,0-7-10,-10-1-3,-12-2 17,-7-1 8,-2 3 1,-2 3 0,0 9-2,2 6-4,1 7 6,6 4 0,8 3 4,6 2 8,8 1-11,2 0-1,0-3-9,12 0-18,14-1 17,7-3-11,6-3-65,3-3-23,0-5-100,-7 0-108</inkml:trace>
  <inkml:trace contextRef="#ctx0" brushRef="#br0" timeOffset="594945.678">11822 17538 788,'0'0'110,"0"0"-81,0 0-9,0 0-5,0 0-8,0 0-4,-7 27 0,14-3 5,4 2-2,-4-1-2,-1 0-4,0-2 1,-3-2 2,-1-3-3,-1-5-20,5-3-42,0-6-106,3-4-132,-1 0 28,-1-11 97</inkml:trace>
  <inkml:trace contextRef="#ctx0" brushRef="#br0" timeOffset="595203.124">11933 17397 859,'0'0'47,"0"0"-47,0 0-1,0 0-1,109-13-15,-65 8-96,-2-1-159,-9-4-28,-8-2 99</inkml:trace>
  <inkml:trace contextRef="#ctx0" brushRef="#br0" timeOffset="595782.9748">12422 17173 184,'0'0'253,"0"0"-240,0 0-7,0 0-4,0 0 55,0 0-4,9-69-1,-9 67 25,-3 2 11,-5 0-27,-3 0-17,-3 0-9,2 6-28,-1 11 12,-1 3-18,1 4 5,3-2-3,-1 2-1,7-1-1,2-6-1,2 0 3,0-2-3,0-4 0,5 1-1,5-2 1,2-2 1,1 1 0,4 1 0,1-1-1,-2 0 0,0 0 1,-5 1 3,-3-1-4,-5 1 0,-2-3-4,-1 2 3,0-1 1,-4 2 1,-13 1 1,-8-3-3,-4 1 1,0-4-8,-1-2 3,5-3 1,5 0-7,5 0-12,11-5-34,4-5-49,0-1-51,10-2-66,12-1 35,7 3 83</inkml:trace>
  <inkml:trace contextRef="#ctx0" brushRef="#br0" timeOffset="596481.6672">12754 17207 22,'0'0'54,"0"0"385,0 0-382,0 0-48,0 0 59,0 0 20,-44-40-17,41 40-32,-3 0-15,-3 13-14,-1 5 16,-2 5-4,2 1-10,0 1-1,6 2-4,1-4-6,3-1 3,0-1-1,0-1-3,1-4 0,12-2-1,4-3-29,4-2-4,-1-5-4,2-4-6,-5 0 2,-1 0 22,-6-3 12,-1-5 5,-3-2 3,-4 0 2,-1 3 10,-1 1 19,0 0 16,0 5-5,0 1-10,0 0-10,0 0-17,0 0-5,3 4 3,3 6 1,2 3-3,0-3-1,3 1 2,1-3-2,3 1-5,1-5-1,5-4-30,0 0 1,-1 0-14,-3-11 5,-5-4 25,-3-1 13,-7-4 6,-2 1 0,0 0 6,-5 2 30,-10 0 6,2 6-19,-2 4 1,0 7-11,0 0-11,2 2-2,-2 14-2,4 1-1,5 0-25,5-2-67,1-5-65,0-3-82,13-5 109,3-2 24,3 0-10</inkml:trace>
  <inkml:trace contextRef="#ctx0" brushRef="#br0" timeOffset="596892.129">13089 17235 120,'0'0'705,"0"0"-629,0 0-60,0 0 9,0 0-10,0 0-12,43 4 0,-15 12 1,1 2-3,-8 2 0,-3 1 0,-6-1 0,-6 0-1,-5-1 1,-1-5-1,0 2 3,-7-3-3,-7-5 3,0-3-3,1-4 2,3-1 3,1 0 2,3-13-3,5-5-2,1-8 3,0-3-5,7-2 2,11-2-4,3 2 2,3 4-8,3 7-30,1 9-28,-1 8-79,-3 3-59,-6 0 8,-2 14 102,-4-1-35,1 3 28</inkml:trace>
  <inkml:trace contextRef="#ctx0" brushRef="#br0" timeOffset="597298.0203">13441 17335 63,'0'0'622,"0"0"-451,0 0-145,0 0-20,0 0 8,0 0-7,51-21-7,-20 7-2,1-3-21,-5 1-17,-10-3 6,-5 0 9,-10 2 25,-2-1 2,0 3 9,-5 1 10,-10 2 0,-3 7 18,-2 5-5,0 0 0,1 5-14,1 14 7,0 3-13,4 6 2,3 4-9,5-3-3,4-1 2,2-2-5,0-2-2,11-2 1,8-5-1,6-4-7,5-6-31,9-7-36,6 0 13,2-7-149,2-13-36,-1-8 175,-3-2-24,-5 0-12,-4 2 40</inkml:trace>
  <inkml:trace contextRef="#ctx0" brushRef="#br0" timeOffset="597600.6638">14002 17183 50,'0'0'163,"0"0"501,0 0-600,0 0-57,0 0 3,91-31-4,-52 25-6,2 2-3,0-3-26,-2 1-150,-8 2 49,-10 2-105,-14 1 159,-7 1 6,0 0-68,-10 1 119,-11 12-13,-1 0 14</inkml:trace>
  <inkml:trace contextRef="#ctx0" brushRef="#br0" timeOffset="597802.9339">14047 17313 6,'0'0'566,"0"0"-207,0 0-306,0 0-23,0 0 12,0 0-19,-6 17-17,42-17-5,10 0-2,7-7-9,3-6-60,-2-4-79,-7-2-196,-9-1 130,-13-2 32,-7 2 70</inkml:trace>
  <inkml:trace contextRef="#ctx0" brushRef="#br0" timeOffset="601111.7219">15233 16654 5,'0'0'39,"0"0"315,0 0-97,0 0-194,0 0-29,0 0 1,0 0-3,0-6-13,0 6-13,0-1-5,0 1 4,0 0-5,0 0 0,0 0 0,0 0 0,0 0 4,0 0-2,0 0-2,0 0-1,0-2-1,0 0 0,1-1-1,4-1 3,0 1-2,-1 1 0,2 2 1,0-1-2,0 1 5,-2 0-2,1 0 1,-4 0-1,1 1-3,-2 5 3,0 1-7,0 0-8,-3-2-15,-8 1-11,2-3 12,-2-3 5,3 0 8,3 0 16,1 0 3,2 0 0,1-7 3,1-3-6,0 0 7,0 2 8,0-1-5,7 2-2,1 3-2,1 1 0,3 3 0,-3 0-2,1 0-2,-1 0 0,-4 0-1,-2 6-2,-2 1 1,-1 1-2,0 0 1,0-3-13,0 1-2,-1-2-14,-7-3 8,-4 1-10,3-2 18,-3 0 7,-1 0 7,4 0-2,1 0 4,4-7 9,0 0-6,4-2 12,0-1-4,0 0-10,8-1-1,8-1 1,1 3 17,3 0-4,1 4 7,-1 3 0,-1 2 1,1 0 1,-2 10-8,-4 7 3,-2 6-3,-5 4-1,-4 3-3,-3 2 4,0 0-7,-13 0-6,-7 0 1,-5-6-5,-4-2 2,-2-4-2,0-6 0,-4-4-5,4-5 5,3-5-3,7 0 3,7 0-4,6-9 8,6-4-7,2 0 6,0-1-6,18 2-2,6 2 4,6 4 0,1 5 1,2 1 0,0 0 0,-2 3 0,0 9 1,-2 2 2,-4 2-2,-5-2-1,-4-3 2,-7-2-2,-3-3 0,-3-5 0,-2-1 0,-1 0 4,3 0 1,0-8-2,-1-8-3,1-1 0,1-4-8,2 0-18,1-2-32,4 2-61,-2 5-40,0 5-43,0 4 119,-2 6 1,2 1-27</inkml:trace>
  <inkml:trace contextRef="#ctx0" brushRef="#br0" timeOffset="601423.3686">15904 16686 23,'0'0'466,"0"0"-163,0 0-257,0 0-36,0 0 14,0 0-3,0 0-14,-19 20 1,8 1 9,-3 0-14,-3 2 1,-4 1 0,-2 0-2,0-2 0,1-2-2,4-4-18,7-4-34,7-2-80,4-7-106,0-3 34,0 0 116,0-5-1,1-11 13</inkml:trace>
  <inkml:trace contextRef="#ctx0" brushRef="#br0" timeOffset="601678.6433">15667 16659 29,'0'0'20,"0"0"702,0 0-636,0 0-82,0 0-4,0 0 7,6 54 13,13-33-9,4 3-4,0 1-6,5 3 2,0-5-1,-1 0-2,0-3-1,-5-3 1,-1-3-46,-3-3-69,-4-8-80,2-3-68,-7 0 101,-3-10 55</inkml:trace>
  <inkml:trace contextRef="#ctx0" brushRef="#br0" timeOffset="602106.6716">16128 16574 87,'0'0'818,"0"0"-781,0 0-37,0 0 1,0 0 9,0 0-7,-4 77 0,13-59-2,0-4-1,1-1 2,-1-7-2,1-2 2,-1-3 0,5-1 1,2 0-3,2 0 1,4 0 0,1 0 0,-5 0-2,0 0 2,-2 0-2,-6 6 1,-2 3 0,-5-1 0,-3 2 0,0 1 0,0 3-1,-19 0 1,-4 2 1,-5 0-1,-1-5 0,1 0-9,3-3-21,3-2-22,5-2-74,4-4-54,2-3-60,2-12 99,3-6-2</inkml:trace>
  <inkml:trace contextRef="#ctx0" brushRef="#br0" timeOffset="602287.7405">16146 16597 120,'0'0'716,"0"0"-666,0 0-43,97-48-2,-34 37-5,7 1-38,0-3-263,-10 0-135</inkml:trace>
  <inkml:trace contextRef="#ctx0" brushRef="#br0" timeOffset="603260.8492">15043 17142 16,'0'0'29,"0"0"-4,0 0 9,0 0 239,0 0-200,0 0-27,-40 6 21,39-6 13,-2 0-8,1 0-18,2 0 7,0 0-19,0 0-12,0 0-12,0 0-12,14 0 1,14 0 0,18 0 14,22 0 8,16 0-16,17 0-6,21-6-1,15-8 0,17-2-6,11 1 5,4-1-2,0 2-3,-4 0-3,-7-2-12,-10-1-14,-12-2 5,-13 1 12,-14 2 10,-13-1 2,-12 5 1,-14 3-1,-9 2 0,-7 0 2,-8 1-1,-6 3-1,-7 2-3,-9 0 3,-11 1 0,-11 0-1,-2 0-47,-8 0-97,-22 7 36,-7 0-174,-11-3-41</inkml:trace>
  <inkml:trace contextRef="#ctx0" brushRef="#br0" timeOffset="604238.6082">14946 17545 13,'0'0'19,"0"0"29,0 0 174,0 0 119,0 0-267,0 0-45,14-72 59,-2 64-15,6 2-17,1 2-29,1 4-13,2 0-6,-3 0-6,-2 13 1,-4 5-2,-4 5 1,-6 2 2,-3 5-2,0-2-2,-15 0 0,-7-3-1,-4 0-10,-2-4-19,-2-4 0,-1-2 5,4-8-3,6-3-9,5-4 17,7 0 15,6 0 4,3-1 0,0-9-2,10 3-3,8 0 3,3 3 3,1 3 1,2 1 11,-4 0-3,2 0 0,-3 0-1,-2 11-3,-2-2-3,-2 3-2,0-1 0,0-2-6,-2-2-34,4-3-52,1-1-48,6-3-40,2 0 71,1-6 27,2-5-23,-3-2-12</inkml:trace>
  <inkml:trace contextRef="#ctx0" brushRef="#br0" timeOffset="604941.6089">15569 17489 3,'0'0'153,"0"0"165,0 0-223,0 0-26,0 0 53,0 0-30,-5-1-46,-7 2-29,-1 10-1,-6 4 9,0 3-8,-1 1-3,-1 3-3,1 2 0,-1-2-7,-1 2-2,4-4-1,2-3-1,5-3-14,7-4-25,4-4-51,0-4-102,0-2-63,0 0 115,0-12 72,0-5-37,0 0 62,0-2 3,0 1 19,0-3 12,0 0 9,0-2 0,0 6 0,0 5 6,0 5 11,0 1 42,0 5 533,0-2-464,0 3-120,3 0-2,9 11 13,4 8 34,1 1-26,2 3-21,-1-2 0,3 0-6,1-1 1,0-3-2,1-3-9,4-2-53,1-5-44,4-7-36,-3 0-89,-2-5 24,-5-10 81</inkml:trace>
  <inkml:trace contextRef="#ctx0" brushRef="#br0" timeOffset="605309.9761">15748 17433 37,'0'0'717,"0"0"-618,0 0-99,0 0 4,0 0 2,0 0 9,-11 42-7,20-24-4,0-2-2,0-2-1,4-3 0,1-3 3,4-1-4,1-2 3,5-1 2,3-4-4,-2 0 0,-2 1 1,-4 1 0,-6 1-2,-8 1 4,-4-1-3,-1 4-1,0 3 3,-6 1 10,-16 5-6,-5-1-7,-4 0-10,-3 0-34,2-5-26,1-5-62,7-5-78,3 0 22,6-4 59,6-13 44</inkml:trace>
  <inkml:trace contextRef="#ctx0" brushRef="#br0" timeOffset="605482.035">15802 17433 320,'0'0'353,"0"0"-311,0 0-40,101-49-1,-56 39-1,2 2-81,-6 3-168,-10 3-28</inkml:trace>
  <inkml:trace contextRef="#ctx0" brushRef="#br0" timeOffset="605857.7676">16224 17513 810,'0'0'88,"0"0"-81,0 0 0,0 0 0,0 0 0,0 0-3,105-10-2,-66 6 1,2-3 0,-2 0-2,-1-2 0,-5 2-2,-5 0-2,-7 3-13,-3 1-31,-6 2-42,-3-1-49,-5 1-88,-4 1-26,0-2 159</inkml:trace>
  <inkml:trace contextRef="#ctx0" brushRef="#br0" timeOffset="606142.3434">16406 17376 45,'0'0'661,"0"0"-514,0 0-93,0 0-5,0 0-18,0 0-16,-24 0-15,24 21 13,3 8 9,1 1-11,1 4-4,-4 0-4,1 0 0,-1-4-3,2-6-8,5-2-51,0-8-102,-2-7-248,-6-7 97</inkml:trace>
  <inkml:trace contextRef="#ctx0" brushRef="#br0" timeOffset="608925.1235">16785 17274 23,'0'0'63,"0"0"130,0 0-106,0 0-36,0 0-22,0 0 16,0 0-4,-21-11-22,21 11-4,0 0-9,0 0-6,0 0 0,0 0 2,0 0-1,0 0-1,0 0 8,0 0-2,0 0 11,0-1-10,0 1-4,0 0-3,0 0 1,0 0 2,0 0-2,0 0 1,0 0-1,0 0 2,0 0-2,0 0 3,0 0 6,0 0 3,0 0-1,0 0 7,0 0-8,0 0-1,-2 0-8,2 0 3,0 0 3,0 0 1,0 0-1,0 0 0,0 0 8,0 0-2,0 5-11,0 15 6,0 4 33,0 3-22,0 0-6,0 1-1,0-2-8,0-1-4,0-1 3,0-3 4,0-1-6,0-7-2,0-2-28,2-4-54,4-2-31,3-5-44,-3 0-42,2-4 28,-3-11 26</inkml:trace>
  <inkml:trace contextRef="#ctx0" brushRef="#br0" timeOffset="609437.1432">16980 17406 729,'0'0'116,"0"0"-96,0 0-20,0 0 7,0 0 10,0 0-7,0 0-6,49 0-1,-19-3-3,6-4 2,1-2-2,2 1 3,-2 2-2,-2-4-1,-4 2-14,-6 2-32,-4 4-49,-9 0-31,-6-1-64,-6 3-29,0-2 34</inkml:trace>
  <inkml:trace contextRef="#ctx0" brushRef="#br0" timeOffset="609716.3199">17165 17245 644,'0'0'124,"0"0"-66,0 0-49,0 0 2,0 0-3,0 0 28,-10 53-11,15-26-16,-2 2-4,2-3-2,-1 1-3,1 0 3,0-2-3,-2-2-6,4-2-49,2-5-87,1-11-115,-1-5-102</inkml:trace>
  <inkml:trace contextRef="#ctx0" brushRef="#br0" timeOffset="610605.2039">17526 17205 837,'0'0'53,"0"0"-50,0 0-3,0 0-1,0 0-2,0 0 3,0 16 1,4-9-1,-4-4-24,0 0 12,0-3-17,0 0 13,0 0 15,0 0 2,0 0-2,0-3-2,0-3-19,0 2 14,0-2 1,0 2 4,0-2 3,6 3-3,0-1 2,2 1-2,0 2 3,0 1 5,-2 0 4,-1 0-5,-4 0-3,1 1 5,-2 9-8,0 0 2,0 0-3,-3-1 2,-5-2 1,-2-3 0,1-1-2,0-3 2,0 0 0,0 0 0,5 0 8,-1-7-4,5-3-4,0 0 0,0 0 5,0-2-5,12 4 0,6 1 3,3 3-1,-2 4 6,2 0 15,-2 0-1,0 8-11,-3 9 5,-3 6 5,-1 3-11,-4 3 4,-7 3-5,-1 1 0,0-2-3,-4-1-2,-16-2 0,0-3-1,-3-4-2,-1-5-1,-1-6-1,0-3-9,1-4 9,3-3-7,1 0 7,8-6 1,5-4 0,4 0 3,3 2-2,0 2-1,9 2-2,10 2-1,7 2 3,2 0 1,2 5-1,-2 6 4,-1 3-3,0-1-1,-6 0 0,1-4-4,-6-2 4,-3-3 0,-4-2 0,-2-2-20,-1 0-9,1-3-1,2-15-51,5-3-23,-4-9-62,1-2 11,-3-5-62,-3-3 106</inkml:trace>
  <inkml:trace contextRef="#ctx0" brushRef="#br0" timeOffset="611056.686">17812 16733 22,'0'0'753,"0"0"-654,0 0-64,0 0 14,0 0-32,0 0-11,47-47-5,-12 37 0,1 2-1,-4 2-27,-5 3-35,-6 3-57,-5 0-62,-7 0-31,-8 3-76</inkml:trace>
  <inkml:trace contextRef="#ctx0" brushRef="#br0" timeOffset="611254.3241">17809 16899 164,'0'0'580,"0"0"-524,0 0-50,0 0-3,96-10-2,-42 9-2,4 1-3,-1-3-174,-8-3-164,-13-2 63</inkml:trace>
  <inkml:trace contextRef="#ctx0" brushRef="#br0" timeOffset="611923.5787">18949 16171 492,'0'0'171,"0"0"-97,0 0-19,0 0 24,0 0-31,0 0-32,-37-7-5,31 24-6,0 7 16,3 4 5,0 3-10,2 2-2,-1-1 1,1 1-6,1-2-5,0 1-1,0-6-2,0-1-1,0-3 0,1-5-26,8-2-37,5-7-70,4-6-123,1-2-45,-1-3 124</inkml:trace>
  <inkml:trace contextRef="#ctx0" brushRef="#br0" timeOffset="612326.6808">19081 16298 701,'0'0'125,"0"0"-114,0 0-4,0 0 3,0 0 32,-27 77-11,24-48-29,3-2 2,0-2 1,0-2-3,0-5 1,9-4 0,3-4-3,3-6-13,2-2 2,3-2-6,-2-2-9,-2-13 11,-1-5 4,-6-4 8,-2-4 3,-5-4 0,-2-1 1,0 0 3,-1 2 2,-10 5-1,-2 7 3,-2 8 14,0 8-2,-4 3-20,-5 4-4,-2 16-2,1 3-17,1 0-95,6 0-146,6-9 1,3-5 75</inkml:trace>
  <inkml:trace contextRef="#ctx0" brushRef="#br0" timeOffset="613020.6174">18682 16768 34,'0'0'609,"0"0"-531,0 0-35,0 0 59,0 0-58,0 0-22,-18-2-16,18 2-4,0 0 3,0 0-1,0 0 1,2 0 9,5 0 1,2 2 3,2-2-9,8 0-4,9 0 2,11 0-1,13-9-1,14-5-3,9-1 2,11-3-8,5-2-9,5 0-38,2 2 2,1 0 0,-5 2 12,-10 2 1,-6 1-1,-7 3 32,-10 1 5,-8 5 2,-11-1-1,-7 5-2,-10 0 1,-7 0-33,-8 0-79,-7 0-47,-3 0-12,0 0 47,-13 0 86,-4 0-36</inkml:trace>
  <inkml:trace contextRef="#ctx0" brushRef="#br0" timeOffset="614549.4876">18879 17023 51,'0'0'529,"0"0"-420,0 0-73,0 0 3,0 0 7,0 0-6,-21-32-13,21 32-13,0 0-7,0 6 4,0 6 22,2 12 5,1 3-13,-2 7-13,1 4 0,-1-5-2,1 0-10,-2 0 2,0-5-3,0 0 1,0-5-24,0-5-28,0-2-39,0-8-100,0-5-87,0-3 124,0 0 58,0-13-58</inkml:trace>
  <inkml:trace contextRef="#ctx0" brushRef="#br0" timeOffset="615324.6205">19093 17064 43,'0'0'558,"0"0"-458,0 0-55,0 0-29,0 0 2,0 0 4,62-49-6,-27 46-15,0 2 0,1 1 1,-5 0 7,-5 0-9,-7 0 0,-8 9-5,-8 7 5,-3 1 5,0 3 10,-14 2 3,-5 1-11,-5-2-3,2-1 0,1-7-3,6-5 2,4-4-2,6-2-1,5-2 10,0 0-4,0 0-6,0 0-2,10-7 2,6 1 0,7 2 0,0 1 2,4 3-1,2 0 1,-2 0-2,1 0 3,2 1 0,-3 5-1,-7 4-4,-6-1 2,-5 3 0,-9 1 0,0 1 1,0 0 7,-16 2-7,-8 0 9,-5-3 0,-5 0-7,-3-5-2,-2-1 1,1-2 1,0-4-3,7-1-9,8 0-32,8-6-69,9-11-112,6-5-97,0-3 154</inkml:trace>
  <inkml:trace contextRef="#ctx0" brushRef="#br0" timeOffset="616265.7839">20073 16319 51,'0'0'760,"0"0"-685,0 0-67,0 0-6,0 0 10,0 0 5,0 0-5,76-7-6,-45 3 0,0 0-5,-1 1 2,-2-1-2,-5 1-2,-4 0-2,-3 2-22,0-1-50,-4 2-86,-3 0-40,-6 0 2,-3 0 40,0 0 103,-11 6 16</inkml:trace>
  <inkml:trace contextRef="#ctx0" brushRef="#br0" timeOffset="616464.6681">20142 16448 475,'0'0'300,"0"0"-259,0 0-40,0 0 16,0 0 11,0 0-10,82 0-14,-44 0-4,0-3-1,-1-1-94,-7-4-116,-7 0-68,-4-2 51</inkml:trace>
  <inkml:trace contextRef="#ctx0" brushRef="#br0" timeOffset="617374.0641">20675 16191 11,'0'0'14,"0"0"-11,0 0 277,0 0-62,0 0-163,0 0-8,-31-51 41,30 49-3,1 1-24,-2 1-18,2 0-15,-6 0-9,-1 10-9,-4 10 15,-2 5 9,-1 2-21,4-2-1,3 1-7,4-3 0,3-4-4,0 1 0,1-5 0,12-2-1,6-3-3,4-5-18,6-5 0,2 0-4,-3-3 2,-4-14 0,-7-2 12,-7-4 9,-6-2 4,-4 0-1,0-4 2,0 0-3,-8-1 18,-6 3-10,1 4-4,-2 6-3,4 8 3,1 6-4,-2 3-4,0 0-2,0 6-6,2 8-22,4 3-80,1-3-99,5-4-75</inkml:trace>
  <inkml:trace contextRef="#ctx0" brushRef="#br0" timeOffset="618233.742">21056 16239 0,'0'0'16,"0"0"770,0 0-702,0 0-79,0 0 0,0 0-5,-14-19 1,14 19-1,5 0 0,-2 0 2,-3 0-2,0 0 3,0 0-5,0 0 2,0 0 0,0 0 6,0 0-4,0 0 0,0 0 3,0 0-2,0-5-1,0-1 3,0-1-3,0 2 1,0-1 2,0 3-1,0 0 0,0 2 1,3 1-3,2 0 4,-1 0-6,0 0 0,2 4 0,-4 3 1,-1 3 0,-1-2 0,0 1 0,0-1-1,0-2 0,-7-1-2,0-2 2,1-1-15,-1-2 14,0 0 1,0 0 1,1 0 1,1-7-2,4-3 0,1 3-3,0-2 3,0 2-36,13 3-32,3 0-86,-1 1-132,-3 2-83</inkml:trace>
  <inkml:trace contextRef="#ctx0" brushRef="#br0" timeOffset="621583.0036">21226 15996 151,'0'0'226,"0"0"-133,0 0-75,0 0 21,0 0 29,0 0-31,0 0-21,0-6-7,0 6 1,0 0 11,0 0 1,0 0-3,0 0 10,0 0 5,0-1 0,0 1-10,0-1-3,0-1-3,0 2-9,0 0 2,0 0-8,0 0 0,0 0-1,-3-1 1,2-1 3,1-1 1,-2 1-4,-1-1 0,0 1 4,0-1-6,0 1 3,0 0 3,2-1-6,-2 2 9,1 0-8,1-1 0,1 2 4,-2 0-2,2 0 6,0 0-9,0 0 9,0 0-10,0 0 0,0 0 6,0 0-6,0 0 0,0 0 0,0 0-6,0 0 5,8 0 1,7 4 5,7 6-5,2 0 0,7 0 0,2-1 0,1-5 0,-1-1 0,-3-2-4,-5-1-9,-2 0 1,-8 0 3,-3 0 3,-4-7 5,-3-1 1,-2-2 1,-1 0 1,-2 3-1,0 1 0,0 3 1,0 2 5,0-1-3,0 2 4,0 0-4,0-1 0,0 1 1,0 0-4,0 0 0,0 0-1,0 0 1,0 0 3,0 0-4,0 0 3,0 0-2,-3 8-1,-5 11 4,-4 5 0,0 6 0,0 0 5,-1 6-1,1 0-6,0 3 5,2-3-2,-1 1-1,-1-1-4,3-3 0,2-2 2,1-5-2,-2-7 0,4-2 3,-1-4-3,1-6 0,-1-1-6,2-2-14,-1-1-3,4 0-25,0-3-42,0 0-85,0-13-86</inkml:trace>
  <inkml:trace contextRef="#ctx0" brushRef="#br0" timeOffset="626354.1196">21711 15940 6,'0'0'162,"0"0"-102,0 0-49,0 0-8,0 0 56,0 0-20,0 0-28,-6-4 0,6 4 8,-1 0 0,1 0 1,0 0-3,0 0 13,0 0 8,-2 0-15,2 0-11,-1 0-3,1 0 0,0 0 2,0 0 0,0 0-2,0 0-1,0 0 3,0 0-5,0 0-2,0 0-1,0 0-2,0 0 1,0 0-1,0 0 1,0 0-2,0 0 5,0 0-3,0 0 0,0 0 3,0 0-4,0 0 6,0 0 7,0 0-4,0 0 1,0 0-6,0 0-1,-2 2-4,0 12 3,1 3 5,-1 7 19,1 3-13,-1 1 3,1 3 10,-1 2-3,-2-1-4,2-2-5,0 0 5,-1-4-6,3 0 1,-2 1-7,2-4 4,0 0-9,0-3 2,0-2-4,0-2 2,3-2 0,5-3-3,-1-4 3,1-1-2,-2-2 1,3-3-2,1-1 0,0 0 4,4 0-3,-1 0 1,1 0-2,2-1 1,-4-3 0,1-2-1,-4 0 0,-3-1 0,3 0 0,-3-1-1,-1 1 1,-1-1 1,-1 1-1,0 1 0,0 0 0,0 0-2,3 2 2,-3-2-2,-2-1 1,2 0 1,-1 0 0,1 0 0,-3-2-2,0-1-1,0-3 2,0 2 0,0 1 1,0 0-3,0 1 3,0 2 0,-3-1 0,-5 1 0,-1-2 0,1 3 3,-1 0-7,-5 0 0,4 2 4,-4 0 0,0 2 1,-3 2-1,-1 0 0,0 0-1,-1 0 2,1 4 1,3 5 0,0 0-2,5 3 0,1 2-3,1 3-1,5 1-23,3 2-84,0-3-83,0-6-144</inkml:trace>
  <inkml:trace contextRef="#ctx0" brushRef="#br0" timeOffset="641112.5989">22397 16027 3,'0'0'60,"0"0"172,0 0-212,0 0 89,0 0-72,0 0-17,0 0-2,2-15-3,1 12-7,-2 1-4,1 0-1,-1-1 10,1 1 4,-2-2 0,1 1 7,-1-1-4,0 1-9,0 0-4,0 2-2,0 1-5,0-2 2,0 2-1,2-1 2,-2 0-2,0-4 4,0 1-4,0-3 5,0-1-2,0-1 2,0 1 4,0 2 8,0 1-3,0-1-5,-3 2 4,-2-2-5,-1-1 16,-3 0-9,2 1 7,-1 0-14,-3 1 12,0-1-9,-1 1 6,0-1-4,0 3-6,2-1 7,-1 3-15,2-1 8,0 1-5,0 1-3,1 0 1,0 0 7,0 0-7,-2 0 1,1 0-1,0 0-1,1 0 0,0 1 3,0 1-3,1-1-5,-3 2 5,2 1 7,0 0-7,-2 0-5,3 2 5,-4-1 2,2 1 2,-1 1-4,1 0 0,3 1 0,0 0-1,0 1 2,2 1-2,1-1 0,0 0 1,1 2 0,2 0 0,0 3-2,0 1 0,0-1-2,0 1 2,0 1 2,6 0 6,2 0-6,0-2 0,0-2 3,-1-1-3,1-4-1,2 0-1,-1-2-1,-1-2 0,6-1-5,0-2 7,4 0-5,-1 0-3,3-3 2,2-8-5,0-3 2,1-3 1,0-5-3,-4 0-1,-5-1 3,-7 4 2,-3 3 7,-4 3 1,0 5 0,0 1 4,0 2-4,0 4 5,0 0-4,0 1 6,0 0-5,0 0 4,0 0-5,0 0 0,0 0-1,0 0 0,0 0-1,0 0-9,0 0 7,-2 0 3,-1 0 6,0 0-3,-2 2 0,2 4-1,-2 1 2,2 5-2,-2 2-1,2 1 0,0 5 6,0 1-5,0 3-2,1 5 9,-1 0-6,2 3 3,-2 1 9,-2 1-7,0-2-1,-2 1 5,1-1-11,2-2 8,-2-3-7,1-4-1,-1 0-1,1-1 3,0-6 3,1 1-6,-1-7 0,3-3 1,-1-1-6,2-2 4,-2-1-6,2 0-35,1-2-15,0 1-70,0-2-67,0 0-29,0 0-69</inkml:trace>
  <inkml:trace contextRef="#ctx0" brushRef="#br0" timeOffset="650817.7889">12422 10628 208,'0'0'48,"0"0"-46,0 0 68,0 0 8,0 0-44,0 0-4,0 0 7,-19 1-4,17-1-13,1 0 7,-1 0 2,2 0-4,-1 0 1,-1 0 7,1 0-8,-1-1-5,1 0-7,1 1 0,0 0-8,0 0 2,0 0-6,0 0 0,0 0 0,0 0 0,0 0-1,0 0-1,0 0-1,0 0-5,0 4 7,0 7 0,0 2 0,0 1 2,0 2 2,0-1 0,0 2 3,0-3-6,0-2 4,0-4-4,1-4 6,1-1-7,-1-3 0,5 0 13,3 0 9,9-10 7,4-10-17,3-2-10,4-4 1,4-2-2,4 0-1,2 3 0,6 2 0,3 5-35,-3 3-120,-2 7-119</inkml:trace>
  <inkml:trace contextRef="#ctx0" brushRef="#br0" timeOffset="652335.5185">8822 10573 3,'0'0'8,"0"0"-3,0 0-5,0 0-7,0 0 7,0 0 3,8 0-3,-1 0 0,2 0 2,-2 0 9,-1 0 1,0 0 7,-1 2 12,-3-2 17,-1 0-26,-1 0 281,0 0-285,0 0-16,0 0-1,0 0-1,0 1-8,4 3 1,-1 2 7,2-2 7,1 0 0,0 1 4,-3 0 11,1-1-9,2 3 1,-3 0 9,5 3-6,-2 0 4,-1 3-7,4 3-1,-1-2 4,-1 1-7,0-2-3,3-3-2,-4-2-2,1-3 1,-1-3-3,3 0 6,0-2 7,2 0 23,6-12 3,3-8-11,5-3-19,7-4-5,4-3-2,5-2-3,7-2 0,4 3-76,-3 1-57,-13 9-127,-15 7-42</inkml:trace>
  <inkml:trace contextRef="#ctx0" brushRef="#br0" timeOffset="654350.252">16104 10153 11,'0'0'46,"0"0"128,0 0-123,0 0-25,0 0 13,0 0 22,0 0-22,-7-3-6,7 2 1,-2-1 4,2 1-11,0-1 1,0 1-10,-1 1-8,1 0 13,0-1-11,0 1 3,0 0 0,0 0-9,0 0-3,0 0-1,0 0 5,0 0-7,0 0-2,0 0 2,0 0 7,0 0-7,0 0 0,0 0 0,0 0 0,0 0-4,0 0 2,0 0-5,0 0 3,0 8 0,0 4 2,1 4 4,4 4-1,1 0 0,1-1 12,-1 1-13,2-3 5,-2-1-1,1-5-3,0-2 5,-1-7-2,-1-2-4,0 0 12,1 0 12,5-10 23,3-10-20,4-5-13,1-3-10,4-3 0,3 0-4,7 1-1,8 2-2,5 4-33,6 4-93,-1 6-90,-7 3 46,-9 1 10,-10 3 18</inkml:trace>
  <inkml:trace contextRef="#ctx1" brushRef="#br0">4251 8855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8-10T06:41:12.57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definitions>
  <inkml:trace contextRef="#ctx0" brushRef="#br0">15020 2123 143,'0'0'33,"0"0"-4,0 0-9,0 0-3,0 0-15,0 0 79,0 0-24,0 0-24,0-67 25,0 60-29,0 0 13,1 2-3,1 0 8,-2 0-8,0 3 0,0 0-3,0 1-3,0-1 3,0 1-13,0-1-3,0 2-1,0 0-5,0 0 2,0 0-8,0 0-8,0 0 0,0 15-4,0 12 4,0 12 8,0 6-7,0 4 7,-2 1-6,-4-1 0,2-2-2,-4-3 2,4 0 1,-2-4-1,0-6-3,0-8 2,3-11 0,0-8 0,0-4 1,3-2 5,0-1-5,-1 0 8,-2-11 0,3-16-6,-2-11-4,2-8-1,0-4 0,0-2 1,0 0 0,6 4 1,6 7-1,-2 9 5,3 9-5,-2 7 0,-3 8 0,-1 6-1,0 2-1,4 3-10,4 17 11,0 10 0,1 6-1,-1 6 1,3-2 1,-3 0 1,1-5-1,-1-3 1,0-4-1,-3-8 0,2-4 0,-4-6-1,-3-7 1,3-3 1,-3 0-1,2-2 4,3-16-1,1-7-3,1-5 0,-2-4 0,-1-5 0,-1-5-8,-4-3 5,5 1-1,-2 3 0,-1 9 2,0 9 2,-3 10 0,0 5 0,-1 4 1,1 3-2,1 3-2,2 0-1,3 16-6,3 13 0,2 15 9,-3 9 2,1 7 10,-7 1-3,-1-2-3,3-2 5,-3-5-5,0-4-4,-2-8 8,3-7-9,-3-8 2,2-5-2,-3-7 1,-2-5-1,1-5-5,-1-1-26,-1-2-22,6 0-42,0-19-57,0-9-278</inkml:trace>
  <inkml:trace contextRef="#ctx0" brushRef="#br0" timeOffset="457.941">15727 2360 326,'0'0'299,"0"0"-232,0 0-26,0 0 6,0 0-29,0 0-16,0 0-2,-9 23 0,9 7 4,1 5 16,4 0-7,-4 1 2,1-3-6,-2-4-1,0-5 0,0-5-7,0-3 7,-2-5-8,-1-2-8,3-4-49,0-5-79,0 0-70,0-20-19</inkml:trace>
  <inkml:trace contextRef="#ctx0" brushRef="#br0" timeOffset="600.9335">15749 2184 589,'0'0'0,"0"0"-83,0 0-125,0 0-74</inkml:trace>
  <inkml:trace contextRef="#ctx0" brushRef="#br0" timeOffset="1623.8382">15976 2335 365,'0'0'27,"0"0"-21,0 0 11,0 0 24,0 0 4,0 0-6,-6-11-11,4 10 4,-1-2 0,0 1 14,-2 2 8,0-1-14,-1 1-16,0 0-9,-3 9-9,-3 10-4,2 8 1,1 4 1,0 5-4,5 3 1,2 0-1,2-2 6,0-4-6,0-7-3,6-8 3,10-4-5,4-6-25,5-8-36,4 0 0,-1-5 9,-6-12 13,-4-4 30,-3-4 14,-3-6 0,-2-3 1,-1 2 6,-1 3 27,-1 8 10,4 7 11,-2 3-7,1 7-21,6 2-11,1 2-10,5 0-5,2 10 0,-2 8 0,-3 6-1,-3 3 0,-6 1 0,-7 0-1,-3-2-2,0-5-15,-4-4-5,-10-3 5,-2-8 10,2-4 8,3-2 0,3 0 7,7-4 4,1-10-5,0-5-6,12-7-2,10-5-1,6 0 0,4 0-4,-1 5-16,-1 7 16,1 6 5,-1 6 0,-3 4 1,-3 3 1,-9 0-2,-2 0-2,-4 5 3,-5 3-3,-2 1 3,-2-1-1,0 6 2,0 3 4,0 4-4,-11 3 12,1 0 8,1 3-2,2-1-3,5-4 1,2-1-1,0-6-6,0 0-9,8-7 2,11-3 1,5-5-3,4 0-8,1-8-14,-1-12-14,-4-8 17,-6 0 19,-11-4 0,-5-4 35,-2 3 36,-8-3-34,-10 5 1,-4 9-15,1 7-10,2 8-2,5 7-10,2 0-2,8 20-14,4 4-72,4-1-129,20-8-360</inkml:trace>
  <inkml:trace contextRef="#ctx0" brushRef="#br0" timeOffset="3419.9177">17099 2379 67,'0'0'68,"0"0"-37,0 0 2,0 0-3,0 0-14,0 0-5,0-2-5,0 2-4,0 0 2,0-1-4,0-1-4,0 2 1,0 0 3,0 0 2,0 0 1,0 0 24,0 0 12,0 0-7,0 0-1,0 0-4,0 0-12,0 0-2,0 0-1,0 0-4,0 0-8,0-2 0,3-1 2,2 0-2,-2 3 0,-2-2 4,1 1-7,-1 0 5,1-1-2,-1-1 1,-1 2 8,2-2 8,-2 1-16,1-1 3,1-1-3,-2-2 6,0 0 3,0 0 9,0 0 7,0 2 10,0-1-15,-5 1 14,-5 3-5,-2 1 5,-2 0-1,2 2-4,-2 13-20,2 4 3,-2 5 4,7-1-13,2 2 3,2-1-5,3-3-1,0-1 1,0-3 1,6-3-3,5-1-4,2-8-17,2-2-13,1-3-2,0 0 7,1-10-2,-2-9 7,-1-3 16,-4 1 3,-4-1 5,1 4 2,-4 2 0,-1 5 0,-2 6 26,0 2 21,0 3-6,0 0-21,0 0-19,0 0-3,1 8-5,1 7 5,2 2 0,1 4 0,1 0 2,0 1-2,1-1 3,1-2-3,1 0 0,3-4 0,1-3-1,3-4-3,0-3-22,0-4 3,-1-1-1,0 0 7,-5-4 0,-1-11 14,1-2-2,-5-3 4,-1-5 1,-1 0 2,-1-2 0,-1 0-2,1 5 3,0 3 3,-1 4 18,1 3 6,1 4-6,-1 1-1,-2 4-13,1 0-5,0 3-1,2 0-3,-2 0-1,4 0-2,-1 0 2,2 0-2,2 0 1,1 6 1,-2 5 0,2 3 0,0 5-1,1 2 1,1 3 0,1 3 0,-2-3 4,2 1-4,0-7 0,-1-1 0,-1-5 0,0-5 1,-2-2-1,-2-5 3,0 0-2,-1 0 1,3-11 7,1-9-5,-1-5 0,-1-5 6,1-2 9,-1-2-8,-1 0-7,0 0 1,3 2-5,-3 6-1,-2 8 1,0 7-10,-1 11-12,-2 0-67,4 8-135,-4 12 40</inkml:trace>
  <inkml:trace contextRef="#ctx0" brushRef="#br0" timeOffset="4183.853">17747 2485 693,'0'0'125,"0"0"-113,0 0-9,0 0 4,0 0-7,0 0 0,42-29-1,-19 18-13,-4-2-11,-6 0 4,-7-4 18,-5 1 0,-1-1 6,0 1-2,0 7-1,-3 0 6,-4 6 14,0 3-5,-2 0-6,-2 0-2,-2 14-7,-2 7-1,0 6 1,3 3 0,3-2 1,3 0-2,5-3 2,1-4-1,0-6 0,0-4-3,10-4-11,8-4-49,6-3 1,7 0 30,2-3 7,-2-11 8,-2-5 9,-6-4 6,-6-1 2,1 0 0,-6 1 1,-1 3 10,0 2 6,-3 6 4,0 2 28,0 2-8,1 3-26,3 2-2,1 2-12,3 1 0,0 0 5,-2 1-6,0 12-1,-1 2-1,-4 4 0,-3 1 2,-4-2 2,-2 0-2,0-1-4,0-4-6,-6-2-28,-5-5 8,4-5 16,2-1 13,2 0 1,3-11 4,0-9 3,0-4 5,9-4 25,11 1-21,2 2-12,4 2 1,0 8 1,3 2-5,-1 6-1,0 4-5,2 3 3,0 0-13,3 2-57,1 6-9,2-1-86,-4-3-17</inkml:trace>
  <inkml:trace contextRef="#ctx0" brushRef="#br0" timeOffset="5232.8399">18573 2310 428,'0'0'133,"0"0"-86,0 0 20,0 0 12,0 0-42,0 0-37,-82 4 1,68 14-1,0 3 2,2 0 0,5-1-3,2-2 1,5-3-1,0-7-7,0-1-45,0-4 12,9-3-9,6 0 33,0 0-13,3-4-9,-5-7 22,1-2 4,-5 3 13,-3-1 1,-2 4 11,-4 4 28,0 0 15,0 3 5,0 0-18,0 0-29,2 0-13,-2 0-2,2 0-7,1 0 4,2 1 5,1 7 0,2 0 0,-1-1 1,5-1 1,3-2-1,4-4-1,5 0-4,3 0-13,1 0-28,-1-8 3,-1-4 0,-6-1 16,-3 1 18,-5-3 6,-6 2 2,-5 0 4,-1 0 31,0 3 6,0 3 23,-6 0 14,-4 4-30,-1 0-9,1 3-13,1 0-9,-3 0-5,4 10-11,1 9 1,2 5-2,1 5-1,4 8 0,0 2 2,0 4 1,12 0-2,-3-3 3,1-2-3,-4-1 0,-1-4 0,-2-1-7,-3-4 1,0-6 6,0-4-13,-6-3-1,-7-5-7,-3-5 14,-3-3 5,1-2-2,-1 0 4,2-9-1,5-6 0,3-6 1,5-3 7,1 0-7,3 0 0,0 0 8,10 0 6,12-3-10,3 1-1,9-4-2,2-2-2,3 3 1,4 1-1,2-1 1,1 4-3,2 0 0,-5-1-1,-6 2-1,-7 1 7,-7-2-2,-7 4 1,-7 0 0,-3 2 0,-6 3 6,0 3-6,0 2 11,0 3-4,-8 3 3,-3 2-10,-3 3 0,-4 0-1,-1 4 1,-4 12-1,-2 5 3,1 5-3,5-3 8,1 2-5,7-3-1,10-2-2,1-1 0,0-2-2,22-2 2,9-5-1,13-6-5,8-4-18,9 0-44,8-9-91,0-8-63,-5-3-70</inkml:trace>
  <inkml:trace contextRef="#ctx0" brushRef="#br0" timeOffset="13589.9847">15088 3348 419,'0'0'284,"0"0"-227,0 0 7,0 0-5,0 0-21,0 0-9,0 0-27,-36-18-2,36 42-3,0 11 3,0 7 2,2 4 4,1 2-3,-1 2-3,-1 3 0,-1-4 0,0-4 3,0-5 2,0-9-4,0-6-1,-3-5 0,0-6-6,1-4-28,2-5-21,0-3-43,0-2-51,0-7-20,11-20 41</inkml:trace>
  <inkml:trace contextRef="#ctx0" brushRef="#br0" timeOffset="14134.776">15084 3319 456,'0'0'275,"0"0"-239,0 0-8,0 0-3,0 0-25,0 0 7,88-48-5,-42 48 7,3 0-9,-5 0 2,-7 13-2,-11 6 0,-7 3 0,-13 4-4,-6 3 4,0-2 0,-8 3-2,-16-3-10,-7-3 11,-3-5-7,-2-1-7,1-7-7,7-4 6,7-3-14,11-4-6,10 0-70,0-7-78,15-13-181</inkml:trace>
  <inkml:trace contextRef="#ctx0" brushRef="#br0" timeOffset="14682.8907">15333 3596 212,'0'0'564,"0"0"-530,0 0-14,0 0 4,0 0-17,0 0-7,19-26 0,5 43 1,-4 7-1,-3 4 0,-3 3-1,-8-1-1,-6-3-9,0-6-16,0-9 8,-6-2 3,-3-4-3,-2-6 19,1 0 22,3 0-11,1-12 9,4-4-4,2-10-4,0-5-9,12-5-3,12-3-12,7 1-3,7 6-40,3 8-29,1 7-22,-4 11-77,-10 6-43</inkml:trace>
  <inkml:trace contextRef="#ctx0" brushRef="#br0" timeOffset="15094.8098">15630 3725 717,'0'0'125,"0"0"-111,0 0-4,0 0 5,0 0-7,0 0-8,36-34 0,-10 24-1,0-3-1,-6 1-23,-3-2-3,-5-3 9,-3 0 11,-8-3 5,-1 0 2,0 2 1,0 4 0,-8 4-1,-3 4 0,1 5 1,-5 1 8,0 6 4,-6 15-6,2 8-2,4 4-3,4 1 5,2-3-5,8-3-1,1-4 0,0-6-1,10-4-2,8-4-13,9-7-40,9-3-27,8-4-30,4-16-75,-2-6 5,-5-6 66</inkml:trace>
  <inkml:trace contextRef="#ctx0" brushRef="#br0" timeOffset="15523.8632">16019 3516 569,'0'0'124,"0"0"-102,0 0 16,0 0-5,0 0-10,-82 50-11,70-25-4,6 3-8,3 5-1,3-5 0,0-1-1,0-3 2,9-6 0,6-4-6,4-4-2,3-6 2,3-4-10,2 0 7,1 0-7,-4-11-9,-5-5 3,-2 0 21,-7-3 1,-1-2 2,-3-2 3,0 4 3,-2 2 2,3 6 5,-1 3 8,1 6-13,0 0-5,2 2-4,3 0-1,2 10-2,-2 7 2,-1 3 2,-2-1-2,-1 1-6,-6 0 6,-1-3-4,-1-2 4,0-1-18,0-2-33,-7-2-17,0-8-61,1-2-39,2-2-105</inkml:trace>
  <inkml:trace contextRef="#ctx0" brushRef="#br0" timeOffset="15675.0009">16283 3409 582,'0'0'0,"0"0"-40,0 0-37,0 0 45,0 0-54,24 78-142</inkml:trace>
  <inkml:trace contextRef="#ctx0" brushRef="#br0" timeOffset="16174.6415">16388 3657 677,'0'0'108,"0"0"-76,0 0 14,0 0-23,0 0-10,-5-82-10,23 67 2,-1 2-5,2 3 0,-3 5 0,-2 2 2,-2 3 2,1 0-4,-1 0-6,1 13 6,1 5-1,1 4 2,-5 5-3,-1 3 2,-3-1-3,-4-3-5,-2-3-16,0-6-28,0-3-17,-5-7 22,-7-3-2,2-4 45,-2 0 4,4-2 4,2-12 15,6-2 6,0-6-18,0-2-1,11-4 18,8 1-11,4 2-3,1 5 1,-2 7-4,-3 7 5,-2 4-2,-2 2-9,-3 0-1,1 7-2,0 10-1,-2 4 1,-3 2 3,0 1-2,-5-1 1,-1-3-12,-2-4-41,0-5-52,0-8-84,0-3-108</inkml:trace>
  <inkml:trace contextRef="#ctx0" brushRef="#br0" timeOffset="16322.1898">16699 3447 526,'0'0'68,"0"0"-65,0 0-3,0 0-36,0 0-53,0 0-27,78 27-183</inkml:trace>
  <inkml:trace contextRef="#ctx0" brushRef="#br0" timeOffset="16894.9312">16919 3525 55,'0'0'799,"0"0"-751,0 0-41,0 0 4,0 0-11,0 0-1,0 0-6,-35 49 7,28-19 0,3 1-2,2-4-14,2-8-12,0-5-7,0-5-5,0-5-11,9-4 17,6 0 12,4-4 22,-1-15 1,3-2-1,-4-5 0,-1-3 7,-4 2 15,-2 2 31,-2 0 9,-1 3-37,3 5-15,0 6 9,0 4-16,5 6 4,-2 1-7,7 0-2,-4 3-3,2 9 0,-4 4-2,-3 1 3,-3 0 4,-4-3-5,-1-1 2,-1-5 0,0-4-12,-1-2 1,1-2 5,3 0 8,4 0-2,3-12 3,6-6 3,2-3-2,-1-1 3,0 3-4,-4 2 12,-3 6 12,-1 5-1,-8 6-7,3 0-9,-2 0-7,2 17-7,3 5 7,-3 4 2,0 5-2,2 1-2,0-3-89,-2-9-176,-1-15-209</inkml:trace>
  <inkml:trace contextRef="#ctx0" brushRef="#br0" timeOffset="18254.6021">17671 3470 508,'0'0'381,"0"0"-345,0 0-23,0 0 9,0 0 2,0 0-18,0 0-6,-14 0-3,29 0-2,9 0 5,9 0 0,3 0-25,-2 0-39,1 0-44,-3 0-49,-5 0-65,-11 0-42,-8 0 141</inkml:trace>
  <inkml:trace contextRef="#ctx0" brushRef="#br0" timeOffset="18428.8412">17630 3671 595,'0'0'152,"0"0"-150,0 0-2,0 0 49,0 0-23,0 0-22,50 3 2,-4-3 3,9 0-9,5 0-51,-8-15-216,-6-5-132</inkml:trace>
  <inkml:trace contextRef="#ctx0" brushRef="#br0" timeOffset="36283.3318">15264 4668 606,'0'0'195,"0"0"-188,0 0-4,0 0-3,0 0 0,0 0 0,-58 83-3,55-28 6,2 4-2,-2-1 1,1-2 2,-1-3-1,1-4 1,2-5-1,-1-6-2,1-7-2,0-5-5,0-10-29,0-4-25,0-8-49,3-4-42,8-4 31,0-21-223</inkml:trace>
  <inkml:trace contextRef="#ctx0" brushRef="#br0" timeOffset="36717.7523">15224 4678 646,'0'0'60,"0"0"-14,0 0-6,0 0-20,0 0-8,0 0-8,76-61-4,-46 60 0,0 1-2,-5 0-3,-8 9 4,-4 8-6,-10 4-3,-3 8-4,0 3-20,-24 5-13,-6-2 8,-6-3 28,1-5-15,3-7 22,7-6 4,10-8 6,8-3-6,7-3 12,0 0 15,0 0-26,4 0-1,14 0 0,6 0 3,4 1 12,6 6 0,1 4-8,2 4 4,1 2 1,-3 1-9,-4 1-2,-5 1 3,-7 2-2,-3-2-1,-6-1 0,-6-2-1,-2-3-13,-2-3-20,0-2-12,0-3-32,-2-6-95,-5 0-123</inkml:trace>
  <inkml:trace contextRef="#ctx0" brushRef="#br0" timeOffset="37150.8458">15663 5028 874,'0'0'20,"0"0"-18,0 0-2,0 0-7,0 0-2,0 0-15,35 0 21,-11 0-21,2-6-12,-5-7-17,-4-3 20,-7 0 23,-6-2 10,-4-5 6,0-1 2,-7 0-1,-7 1-2,-1 5-5,3 8 9,-3 6 17,5 4-19,-4 1-7,-4 18-3,-1 5 2,3 4 1,1 0 0,7-2 0,7-3-1,1-3 1,0-3-2,7-6-1,13-3-13,5-6-20,6-2-5,8 0-32,5-8-29,3-9-11,-4-3-105</inkml:trace>
  <inkml:trace contextRef="#ctx0" brushRef="#br0" timeOffset="38263.4262">15991 4855 455,'0'0'119,"0"0"-62,0 0 29,0 0-22,0 0-31,0 0-17,-66 8-16,57 11 3,0 4-2,2 1 0,-2 1-1,5-2 0,0-2 0,4-3 0,0-1-2,0-2-4,9-3 3,9-1 1,8-5-12,5-6-10,9 0-27,5-3 10,3-12-35,-2-5-6,-7-1 28,-9-2-3,-12 1 57,-11-1 9,-7 2 4,0 2 42,-3 5 10,-9 4 21,2 6-27,-2 3-11,1 1-34,1 0-13,-5 12-2,1 5-3,1 2 4,-2 1 0,6-1 1,-1-1-3,5-1 0,2-2 1,3-3-5,0-3-18,0-3-26,8-3 3,7-3-13,1 0 29,2 0 12,-1-6 6,-3-4-6,-3 0 19,-4 0 7,-1 1-4,-4 2 5,-1 3 6,-1 3 11,0-1 3,0 2-4,0 0-8,0 0-15,0 0-1,3 0-13,2 0 4,2 3 9,5 5 2,0 1-2,4-3 1,2-1 0,6-3-1,3-2 0,3 0-14,1 0-27,-1-12-7,-5-3-26,-7-5 1,-5-2 47,-6-4 26,-7-1 5,0 0 10,0-3 22,-7-4 42,-4-3-6,3 0-7,-1 1-27,2 7 5,3 11 0,1 8 16,3 9-15,-2 1-40,2 2-5,-1 27-33,-1 10 31,2 11 2,-2 0 2,2-4 4,0-8-4,0-6 0,7-6-2,4-6 2,4-8-2,5-5-9,0-7-27,6 0-25,7-10 13,-2-13 44,1-6-191,-7-6 173,-10-6 19,-9-3 4,-6-4-1,0 0 13,0 3 38,-12 6-20,1 9 2,4 10 23,1 12 28,0 8-8,5 2-76,-4 24-10,2 12 10,0 10 6,-2 5 0,5-3 2,0-4-6,0-7 1,0-8 2,8-7-4,5-4-1,5-6-9,8-6-23,11-6-51,8-2-46,3-7-79,-2-15-125</inkml:trace>
  <inkml:trace contextRef="#ctx0" brushRef="#br0" timeOffset="38467.1234">17065 4709 899,'0'0'44,"0"0"-44,0 0 3,0 0-3,0 0 0,0 0-6,104-27-16,-59 24-109,-9 3-130,-15 0-76</inkml:trace>
  <inkml:trace contextRef="#ctx0" brushRef="#br0" timeOffset="38636.7068">17035 4848 608,'0'0'258,"0"0"-227,0 0-21,0 0 10,0 0-20,0 0-1,17 9-10,20-6 5,18-3-33,12-2-128,0-18-192</inkml:trace>
  <inkml:trace contextRef="#ctx0" brushRef="#br0" timeOffset="49070.8212">15018 5577 476,'0'0'340,"0"0"-330,0 0 2,0 0-10,0 0-2,0 0-20,0 0 0,-9 27 16,9 15 4,0 5 1,0 9 5,0 4-6,3 3 11,2 6 20,1-6-31,1-5 12,3-7-4,2-8 7,6-6-11,3-5-2,5-7-2,2-6 0,0-7-3,-2-9-6,-7-3-23,-3 0 7,-9-17 24,-7-6-2,0-7 2,-16-3-3,-12-5 4,-12-2-3,-6-1 3,-3 3-17,1 2-7,9 11 24,7 8 5,13 6 20,10 7-1,7 2 6,2 1-30,0 1-12,7 0-4,14-4-13,9-2 25,11-2-15,3-4-74,0 1-21,-5-1-40,-12 1-253</inkml:trace>
  <inkml:trace contextRef="#ctx0" brushRef="#br0" timeOffset="49432.0115">15421 5939 942,'0'0'48,"0"0"-48,0 0-7,0 0 2,0 0 5,0 99 5,1-60-3,4 1-1,-2-2-1,0-4-6,1-3-20,-2-3-40,1-4-50,0-7-39,0-10-22,1-7-145</inkml:trace>
  <inkml:trace contextRef="#ctx0" brushRef="#br0" timeOffset="49701.9449">15543 5902 86,'0'0'811,"0"0"-806,0 0-5,0 0-1,0 0-4,94-49 2,-55 37-101,1-1-131,-4-3-170</inkml:trace>
  <inkml:trace contextRef="#ctx0" brushRef="#br0" timeOffset="50745.9618">16040 5629 415,'0'0'307,"0"0"-297,0 0-5,0 0 10,0 0 10,0 0 22,-4-34-21,1 34-21,-6 0 4,-5 0 5,-2 0-9,-8 4 4,2 10-1,-3 6 2,6 1-1,3 2-2,5-1-5,5-2-2,6-3-1,0 0-10,6 0 11,11-3-1,4-2-2,0 0-2,0-4 5,0 2 1,-4 0 0,-2-1-1,-3-1 3,-7-1 0,-4 1-3,-1 1 0,0 1-13,0 1 12,-13 2 2,-1-2 5,-3 1-6,3-7-1,3-1-1,4-4-2,6 0-11,1 0-12,0-4-23,0-10-56,19-3-10,8-3 48,6 2 18,4-3-24,0 1-50,-1 0 17,-3 3 19,-3 0 55,-11 6 33,-8 3 57,-10 2 51,-1 1 59,0 0-16,-6 1-26,-4 0-9,-4 1-29,1 3-35,-1 0-26,0 0-11,0 6-4,-2 11-11,2 5 1,3 2 1,4 3 1,3-2-3,4-1-6,0 0 6,0-4-12,0-2-4,7-4-11,8-5-25,2-8 6,5-1-2,5-1 25,3-15 7,-1-3-16,-2-3-9,-7 4 37,-8 2 4,-6 7 3,-3 2 28,-3 4 32,0 3 20,0 0-11,0 0-40,0 0-28,0 0-4,0 0-11,0 0-1,3 4 3,3 4 9,2 2 1,1-1 2,4-2-1,3-2-2,2-3-9,6-2-13,-2 0-12,0-9 23,-4-4 0,-3 0 8,-9 0 3,-3 0 4,-3 2 4,0-2 20,-6 3 2,-9 2-30,0 1-2,-2 5 2,-2 2 3,0 0-3,-2 6-4,3 8-6,1 5-55,9-1-38,5-3-58,3-5-95</inkml:trace>
  <inkml:trace contextRef="#ctx0" brushRef="#br0" timeOffset="51164.8597">16561 5661 645,'0'0'130,"0"0"-118,0 0 10,0 0 23,0 0-6,0 0-17,42-17-8,-20 17-3,2 6-3,0 7-5,-2-1-1,1 5-1,-4 0-1,-6 1 0,-3 1-6,-6-1 4,-4 0-23,0-2-19,-15-2 44,-2-4 6,-1-6 1,5-2 0,0-2 9,7 0-8,1-13 12,5-6-19,0-3 3,0-7 7,20-7-11,8 1-1,3 2-29,8 8-13,-3 11-57,-2 8-45,-7 6-74,-9 2-130</inkml:trace>
  <inkml:trace contextRef="#ctx0" brushRef="#br0" timeOffset="51530.9416">16977 5757 856,'0'0'103,"0"0"-92,0 0 4,0 0 10,0 0-25,0 0-2,42-18-2,-14 2 1,2-2-13,-5-2-11,-7 2-6,-6 1 16,-9 1 17,-3 2 5,0 4-1,-9 2-4,-6 4-9,-3 4 9,0 0 2,-2 4 5,-2 15-5,2 9-2,1 1 8,5 3-6,4-2-1,10-2-1,0-2 0,0-2-5,16-4 4,6-5-16,10-8-51,6-7-50,7 0-108,1-19-85</inkml:trace>
  <inkml:trace contextRef="#ctx0" brushRef="#br0" timeOffset="51744.7409">17456 5619 926,'0'0'113,"0"0"-96,0 0-7,0 0-10,0 0-5,0 0 5,113-26-4,-69 26-49,-8 0-106,-13 0-184</inkml:trace>
  <inkml:trace contextRef="#ctx0" brushRef="#br0" timeOffset="51907.1515">17465 5753 505,'0'0'319,"0"0"-292,0 0-23,0 0 44,0 0-24,0 0-22,34 3-4,13-3-3,11-11-100,1-12-252</inkml:trace>
  <inkml:trace contextRef="#ctx0" brushRef="#br0" timeOffset="66721.249">24176 3037 314,'0'0'636,"0"0"-617,0 0-13,0 0-6,0 0 5,0 0-5,3 0-5,-3 0-13,0 0 1,0 0-3,0 0-27,0 0 47,0 0-2,0 0 2,0 0 1,-1 0-1,-1 0 2,2 0-2,0 0-3,0 0 2,0 0 1,0 0 1,0 0 1,0 0 3,0 0-5,0 0-5,0 0 4,0 0-9,0 4 10,0 0 0,0 1 0,-3 0 2,1-3-1,1 0 3,-1-1-3,2-1-1,0 0-4,0 0-38,0 0-88,0-7-102</inkml:trace>
  <inkml:trace contextRef="#ctx0" brushRef="#br0" timeOffset="185657.0925">23838 5148 350,'0'0'340,"0"0"-258,0 0-21,0 0 5,0 0-28,0 0-22,0 0-16,0 0-1,8 0-3,10-5 4,12-4 9,6-1-6,5-2-3,-2 1-2,-8 2-47,-7 5-60,-6 3-50,-6 1-14,-9 0-77,-3 0 49</inkml:trace>
  <inkml:trace contextRef="#ctx0" brushRef="#br0" timeOffset="185902.9039">23865 5271 576,'0'0'42,"0"0"-35,0 0 14,0 0 39,0 0-10,0 0-26,36 25 4,-10-24-11,5-1-6,2 0-8,5-7 11,-5-6-14,-5 2-39,-5-1-85,-5 3-10,-6 0-86,-3 1-68</inkml:trace>
  <inkml:trace contextRef="#ctx0" brushRef="#br0" timeOffset="188768.8942">23682 3032 135,'0'0'89,"0"0"97,0 0-117,0 0-29,0 0-6,0 0 3,0 0 2,0-2-11,0 2-6,0 0-12,0 0 11,0 0-6,0 0 5,0 0-5,0 0-8,0 0 5,0 0 1,0 0-8,0 0 1,0 0-6,0 0 5,0-2 4,0 2-6,0 0-3,0 0-10,2-1 9,11-2 1,6-1 3,2-2 2,3 0-5,0 1 1,-3 0-1,0 1 0,-5 0-1,-4 1-11,-2 0-12,-1 2 0,-3 1-4,-3 0-37,0 0-11,-1 0-32,-2 2-7,0 4-112</inkml:trace>
  <inkml:trace contextRef="#ctx0" brushRef="#br0" timeOffset="189232.6885">23679 3180 352,'0'0'98,"0"0"-75,0 0 6,0 0 11,0 0-9,0 0-3,12 0-8,-3-2-3,1-1 18,3 0-2,3-1-15,1-1-10,6 0-2,2-3-3,4 2-2,0-1 2,0 0-2,-5 2 5,-6 1-5,-8 3-1,-7 1-19,-3 0-50,0 0-41,-8 0-67,-11 3-144</inkml:trace>
  <inkml:trace contextRef="#ctx0" brushRef="#br0" timeOffset="190390.0053">22991 4213 87,'0'0'281,"0"0"-194,0 0-24,0 0 23,0 0 10,0 0-38,6-13-3,-6 13-8,0 0-10,0 0-8,0 0-7,0 0-7,0 0-7,0 0 3,0 0-6,0 0-3,0 0-2,8-1-9,8 0 9,9-4-1,8 0 2,4-1 0,1-1-1,-2 0-10,-5 2 2,-4-1-9,-5 2 4,-3-1-3,-7 3-2,-4-1 0,-1 1 1,-7 2-2,0 0-4,0 0-8,0 0-26,-9 6-83,-6 5-17,-4 4-33</inkml:trace>
  <inkml:trace contextRef="#ctx0" brushRef="#br0" timeOffset="190814.8221">22996 4435 388,'0'0'141,"0"0"-100,0 0 58,0 0 12,0 0-32,0 0-39,0 0-13,0 0-22,0 0 6,7 0 1,11 0-4,4-3 1,5-2 0,5-4-4,2 0-1,1-1-2,3 0-1,-2 2 0,-2 0 1,-3 1-2,-5 0-3,-6 3-5,-7 1 3,-9 1 0,-1 1 4,-3 1 0,0 0-3,0 0-2,0 0-13,-1 0-32,-16 0-89,-4 4-170</inkml:trace>
  <inkml:trace contextRef="#ctx0" brushRef="#br1" timeOffset="231405.9269">24198 2966 111,'0'0'28,"0"0"-24,0 0 15,0 0 33,0 0-27,0 0-13,0 0 1,-1-3 5,1 3 7,0 0 6,0-1-3,0 1-15,0-2 0,0 2 22,0-1-8,0 1-12,0 0-5,0 0 4,0 0-9,0 0-2,0 0-2,0 0 3,0 0 5,0 0 4,0 0 10,0 0-11,0 0-3,0 0-5,0 0 5,0 0 1,0 0 2,0 0 6,0 0 8,0-2-7,0 1-8,0 0 12,0-1-3,-3 1-10,0 1 4,-1 0-8,-3 0-2,3 0 2,-4 0-6,-2 11-3,-3 3 0,-1 4 0,-2 4 3,2 2 7,3-1-6,1 2 1,4-4 2,2-1-4,2-2-5,2-1 2,0-2 3,0 3 1,3-4-1,8-2 1,-1-1 5,2-2 0,2-2-4,0-4-1,3-2 1,1-1 5,-1 0-6,0 0 3,-2-10 5,-3-3-5,-2 2-3,-1-1 5,-1-2 0,-2 1-2,0 0 9,-2-1-10,0 1 6,-2-1 8,-1-1-1,1 1-2,-2-1-7,0 2 5,0 1 4,0-1-6,0 2 3,-2 0-4,-7-2-9,2 2 3,-2-1 1,2 2 0,-3 2-4,2 1 0,0 3 0,2 0 0,-1 2 2,3 2-4,-1 0 0,1 0 2,-1 0-3,0 0 3,-1 3-1,-1 7-11,1 2-43,2 4-40,4 1-9,0 0-44,0-4-49</inkml:trace>
  <inkml:trace contextRef="#ctx0" brushRef="#br1" timeOffset="232037.1653">24427 3099 608,'0'0'113,"0"0"-101,0 0 19,0 0 17,0 0-27,0 0-21,0-16-9,0 16-1,0 0 0,0 0 6,0 0 4,0 0 0,0 0 0,0 0 4,0 0 0,0 0-4,0 0 0,0-2 0,0 2 0,0 0-3,2-1 2,-2 1-1,3 0 1,-1 0 0,1 0-2,0 0 3,-2 0 6,-1 0-6,0 0 0,0 0-3,0 0 1,0 0-3,0 0-7,0 0-8,0 0 13,0 0 7,0 0 2,0 0 3,0 0-4,0 0 5,0 0 3,0 0-6,0 0 1,0 0-7,0 0 3,0 0-12,3 0-42,2 0-36,5-1-13,-3-2-60,1 0-196</inkml:trace>
  <inkml:trace contextRef="#ctx0" brushRef="#br1" timeOffset="232567.9639">24592 2816 669,'0'0'28,"0"0"-25,0 0 5,0 0 13,0 0-18,0 0-3,-3-4-31,1 22 14,-2 8 12,-5 6 5,-1 1 6,0 1 15,0-4 7,1 0-18,3-4-2,3-1-5,3-2 4,0-3-4,0-4-3,0 0-2,11-4 2,5-2 5,1-3 2,2-4-7,-1-3 0,0 0-12,-5 0 2,-3-3 2,-3-8 8,-6-3 1,-1-1 0,0-2 4,0 0-2,-4 4-2,-4 1-1,-1 7 1,2 1-1,-2 1 4,0 3-4,-2 0-3,-1 0-5,-2 5 8,2 7 0,-3-1 0,6 2-32,1 0-72,7-3-43,1-3-59</inkml:trace>
  <inkml:trace contextRef="#ctx0" brushRef="#br1" timeOffset="233175.7789">24816 2904 376,'0'0'146,"0"0"-130,0 0-6,0 0 24,0 0-12,0 0-1,-24-56-2,19 51 2,1 1 2,-1 3 4,-1-1-9,-2 2-7,-3 0-3,-1 0-6,-3 7-2,3 7 2,-2 3 0,7 0-2,1 0-2,5-3 1,1 2-1,0-4-3,0-2-1,1-1-20,10-4-8,1-2 21,1-3-31,2 0 20,2 0-11,-1-10-10,-1-2-17,-3-2 49,-5 1 13,-2 0 14,-4 0 4,-1 3 11,0 2 37,0 4 14,0 2-7,0 2-27,0 0-26,0 0-20,0 0-11,-1 16-1,-2 6 12,-3 6 4,0 1 1,2-1 1,-1 1-5,2-4 7,-2-1-5,1-2-1,1 1 0,1-5 1,1-1 0,-2-3-3,2-1-25,1-3-71,0-6-60,0-4-71</inkml:trace>
  <inkml:trace contextRef="#ctx0" brushRef="#br1" timeOffset="233700.8807">24959 2860 692,'0'0'31,"0"0"-31,0 0-7,0 0 7,0 0 6,-6 85 4,-1-52-2,1 0-8,-2-3 5,0-4-4,1-2-1,-3-4 0,2-4 0,2-5 4,1-3-2,2-4 0,1-2 0,2-2 3,0 0 2,0 0 0,0 0 3,0 0-3,0 0-6,0 0 9,0 0-9,0 0-1,2 0 2,5 0 1,2 0 1,1-4-1,3 0-1,3-1 2,1 0-2,3-1 0,4-1-1,1 0 1,2 0-1,1-1-1,0 0-2,-2 1 0,0 0-10,-3 1-9,-2 1-32,-6 2-18,-3 2-10,-8 1-9,-2-2-42,-2 1-68,0-2 65</inkml:trace>
  <inkml:trace contextRef="#ctx0" brushRef="#br1" timeOffset="233932.87">25087 2987 754,'0'0'94,"0"0"-48,0 0 32,0 0-37,0 0-41,0 0 0,0 0 0,-6 92 3,6-47-1,0 3 0,0 4-2,0 2-2,0 1-50,-1-1-85,-8-10-145</inkml:trace>
  <inkml:trace contextRef="#ctx0" brushRef="#br1" timeOffset="254439.4289">23632 4181 131,'0'0'100,"0"0"-82,0 0-7,0 0-9,0 0 0,0 0-2,0 0 25,17-15 41,-15 12-39,-1 1 8,0-1 14,1 2-6,0-2-4,-2 2-1,0-1 4,0-1-6,0 2-10,0-2-1,0 2-4,0-1-1,0 1 5,0 1-5,0-2-2,0 1-7,0 0-3,-2-1 0,-1 2 0,0 0-1,2 0-7,-4 0 0,-1 14-6,-3 6 6,-3 7 0,2 1 4,-2 1 0,4-1 3,4-2-4,2-1-1,2-1 0,0-2 0,0-2-1,3-2-1,7-2 0,4-5 0,1-4-2,8-4 1,2-3 1,3 0 5,-1-10-3,0-7-2,-6-6-1,-2-2 1,-8-2 5,-5-4-2,-6-2 2,0 1-3,-2 1 2,-11 4 5,-5 5 6,0 2 2,-1 4-1,2 5-5,-2 5-2,0 5-9,5 1 0,-4 0-2,5 4 2,2 9-2,2 3-20,5 1-34,2 1-62,2-1-88,0-5-78</inkml:trace>
  <inkml:trace contextRef="#ctx0" brushRef="#br1" timeOffset="254868.839">23995 4292 695,'0'0'84,"0"0"-60,0 0 26,0 0-11,0 0-28,0 0-11,0-21-1,0 21 1,0 0-27,0 0-1,0 0 3,0 0 7,0 0 18,0 0 1,0 0 6,0 0 3,0 0-5,0 0 3,0 0 3,0 0-10,0 0-1,3 0-8,-2 0 8,2 0 0,1 0 1,-3 0-1,-1 0 0,0 2-10,0 0-25,0 3-16,0-3-52,-1 0-60,-4-2-59,5 0-34</inkml:trace>
  <inkml:trace contextRef="#ctx0" brushRef="#br1" timeOffset="255362.7727">24161 3963 641,'0'0'58,"0"0"-39,0 0 40,0 0-12,0 0-33,0 0-14,-6 16 0,0 15 0,-3 9 12,-3 5 2,-1 0-4,1 2 2,1-5-7,3-4 1,6-4-1,2-4-2,0-8-3,2-4 1,14-4-1,3-5-5,5-5-10,4-4-2,2 0-26,-5-11 10,-2-5-19,-8-3 36,-6-2 16,-7-4 9,-2 1 1,0 3-5,-16 4 25,-3 6 20,-4 5-24,1 5-9,0 1 1,1 0-8,0 11-8,2 5-2,3 1 0,4 2-1,7-2-4,3 0-52,2-4-96,0-4-57,11-9-79</inkml:trace>
  <inkml:trace contextRef="#ctx0" brushRef="#br1" timeOffset="255896.1304">24474 4024 621,'0'0'20,"0"0"12,0 0 12,0 0-8,0 0-3,0 0-19,-61-56-14,52 56 0,-4 0-2,-4 14 1,-2 4 1,4 3 0,0-2 4,7-2 0,7-4 0,1-2-4,0-1-3,17-3-7,6-6-1,7-1-24,3 0-8,-2-1-22,-5-10 20,-10 1 18,-7-3 27,-6 0 6,-3 0 14,0-2 22,0 1 14,0 3 10,0 1-6,-2 4-18,1 5-2,1 1-15,0 0-23,0 11-2,0 14 0,0 10 4,0 5-2,-3 1 2,-2 1 0,0-2 0,3-3 0,-4-4 2,3-3-5,0-2 0,0-5-1,3-4 0,0-5-20,0-2-50,0-6-73,0-6-109,2-3-143</inkml:trace>
  <inkml:trace contextRef="#ctx0" brushRef="#br1" timeOffset="256562.77">24814 4084 195,'0'0'72,"0"0"-68,0 0 20,0 0 37,24-84-14,-24 66-9,0 1 17,0 0-7,0 3 23,-8 5 2,-3 2-29,0 3 9,-2 4-28,-1 0-9,-3 0-7,2 6-4,-3 6 3,4 4-4,0-1-4,3 5 1,2 0-1,3 1 2,2 0 0,4-2-4,0-2 0,0 0 1,5-3 1,9 0-1,4-2-7,-2 1 8,4-3 0,-2 0 1,1 0-1,2 0 4,-3 2-1,0 0 0,-2 2-2,-3 0 1,-4 0-2,-2 3-1,-7-2 0,0 2-1,-2-1 2,-13-3 0,-9 1-1,-3-3 3,-7-1 3,-2-3-5,2-6 2,4-1 2,11 0-1,8-8 10,11-13 25,0-10-29,22-7-9,16-6-1,8-3-5,8 4-9,-2 4-55,-7 9-78,-7 8-61,-18 5-167</inkml:trace>
  <inkml:trace contextRef="#ctx0" brushRef="#br1" timeOffset="272906.8076">24363 5068 306,'0'0'53,"0"0"34,0 0-40,0 0 4,0 0-12,0 0-15,0 0-13,-7 0 0,7 0 2,0 0-2,0 0 1,0 0-2,0 0 5,0 0 4,0 0-4,0 0-6,0 0-1,0 0 3,-1 0-7,1 0-2,0 0 3,0 0-3,0 0 2,-2 0-2,2 0 6,-1 0 1,1 0-3,-2 0-2,-1 0-1,-1 0-3,-5 11-9,0 8 5,-5 7 4,1 3 0,3 2 3,0 2-2,3-2 3,5-5-4,2-1 0,0-3 0,0-5 0,0-3 2,6-3 0,5-4-2,0-4 0,3-3 2,1 0 0,3-3-2,-1-12-1,-2-4-1,-5-3 2,-2-5 3,-3-1 1,-5-3-1,0 0 0,0 2 3,-1 6 11,-9 4 3,-1 5 3,3 7-7,2 3-2,-1 4-8,0 0-6,-4 1-8,-5 13 0,2 8-26,3 0-45,3 2-29,7-3-80,1-8-65</inkml:trace>
  <inkml:trace contextRef="#ctx0" brushRef="#br1" timeOffset="273776.9781">24486 5297 830,'0'0'45,"0"0"-38,0 0 13,0 0-13,0 0-7,0 0-2,0-6-9,0 6-16,0 0-12,0 0 9,0 0 13,0 0 15,0 0 2,0 0 6,0 0-2,0 0-1,0 0 1,0 0 1,0 0-3,2 0 2,-2 0-2,2 0 4,0 0-2,-2 0 13,1-1-13,-1 1 0,2 0 0,-2 0-3,0 0 1,0 0-2,0 0-3,0 0 3,0 0-3,0 0 0,0 0-2,0 0 0,0 0 2,0 0-1,0 0 4,0 0 1,0 0 0,0 0 1,0 0 0,0 0 1,0 0 3,0-1-5,0-1 4,3-1-1,-2 2-3,2-1 2,2 0-2,-4 2-1,1 0-2,-1 0 2,1 0-1,-2 0-2,0 0-3,0 0 3,0 0-3,0 0 1,0 1 5,0 5-1,0-2-5,0-1-4,0 0 1,0 0-4,0-2 4,0-1 7,0 0-4,0 0 6,0 0 5,-2 0-1,1-4 0,-1-2 0,2-1 0,0 1-3,0 0 10,0 4-2,0 0-8,0 1-2,2 1-2,1 0 2,-1 0-8,1 0 6,-2 0 0,2 1 0,-2 5-8,-1 0-41,0 1 10,0 3-16,0-2-38,0-2-69,-6-6-156</inkml:trace>
  <inkml:trace contextRef="#ctx0" brushRef="#br1" timeOffset="274377.8714">24711 5013 385,'0'0'170,"0"0"-131,0 0 22,0 0 22,0 0-18,0 0-41,0-8-6,0 8-18,0 0-5,0 0-6,0 14-1,-7 10 12,-1 7 0,-1 4 3,0 2 3,-1 0-1,3-2-1,2-1-1,1-3-1,2-4 0,2-3 0,0-3 0,0-6-1,8-2-1,11-4-20,7-4-35,6-5 6,7 0-9,-2-2 7,-5-11 9,-12 0-1,-8-1 39,-9-2 4,-3 1 13,0 0 43,-9 0 0,-8 2 6,-2 5-11,0-1-6,0 5-14,1 1-16,0 3-10,3 0-4,0 0-1,0 3-7,-1 10 1,-1 4-2,-2 4 7,2-1-8,4 1-48,6-1-29,4-3-68,3-7-27,0-7-170</inkml:trace>
  <inkml:trace contextRef="#ctx0" brushRef="#br1" timeOffset="275001.8301">25083 5048 382,'0'0'169,"0"0"-159,0 0 33,0 0 11,0 0 3,0 0-26,-26-50-8,20 43 0,2-2-1,-4 2 3,1 0 2,0 0-10,-3 2 2,0 0-5,1 3-3,0 0-9,-1 2 2,-4 0-1,-3 7-3,-2 9-1,0 3-3,6 2 5,3 1-2,5-1 1,5-3-3,0-1 3,5-3-18,12-5-18,5-4 8,4-5-10,4 0-22,0-2-3,-3-13 31,-7 1 8,-4-3 24,-6 1 2,-6 0 2,-2 2 34,-2 2 30,0 5 3,0 3-15,0 3-19,0 1-24,0 0-12,0 0-1,0 0-3,0 5-4,0 12 1,0 11 6,0 5 2,0 7-1,0 3 0,0 3 12,0-2-8,0 2 3,0-1-6,0-1 1,0-2-3,-5 1 0,1-1-35,-8-8-189,-2-12-261</inkml:trace>
  <inkml:trace contextRef="#ctx0" brushRef="#br1" timeOffset="280026.8273">14803 3020 178,'0'0'101,"0"0"-82,0 0 38,0 0 40,0 0-62,0 0 6,0 0 3,-30-16-20,29 13-3,-1 3 8,2-1 14,0 1-8,-1 0-12,1 0-9,0 0-7,0 0-4,0 0-3,0 0-3,0 0-1,0 0-2,0 0 5,7 0 2,3 0 1,3 3-1,0-1-1,7 1 2,0-3-1,2 2 0,4-2 1,3 0-1,5 0-1,9 0 0,3-6 3,8-3 2,4-2-5,3 1 0,-3-1 0,0 3 0,-2 1-3,-4 1 3,-1 5 3,-8-1-2,-7 2-1,-3 0 1,-5 0-1,-1 0 0,0 0-1,1 0 1,4 0 1,2 0-1,3 2 0,1-2 1,2 0-2,0 0 3,-1 0-1,-2 0-1,5-3 0,-5-1 0,2-2 0,1 0-1,-2 0 1,1 1 3,-2 1-2,1-2-1,3-1 0,1 1 2,1-1-2,0 0-3,1 2 3,-1-1 0,-1 0-4,2 5 4,-1-3 2,-1 2 0,3 2-2,-5-1 1,-1 1-1,-2 0-1,-2 0 1,-4 0 1,-4 0-1,-3 0 0,-2 0 0,0 0 1,-1 0 0,0-1-1,3-1 0,0 2 0,3-1 5,1 1-2,5 0 0,1 0-2,4 0 2,1 0-1,-5 0-1,4 0-2,-3 0 0,-1 0 1,2-2 4,0 1-2,1-1-2,2 1 1,-2 0-1,2 1 2,-5-2-7,3 1 9,-5 1-8,4-3 8,-2 1-5,2-2 1,3 0 0,0 0 0,4-2 0,-3 0 0,5-2 0,-2-1 0,2 1 0,4 1 2,0 2-2,-1-1 0,-2 0 0,-4 3 2,-5-1-2,-1 3 1,1-2-1,-2-1 0,-3 1 2,1-2-4,0 0 4,-2 0-4,5-2 2,-1 2 0,-1-1 5,5 0-5,-2 1 0,2 2 1,-3-1-2,-3 3 0,-7-1 1,-3-1 1,-7 2-1,0-2-2,-3 0 2,3-1 0,-3 0 0,5 0 0,-1-1 1,1 1-1,1 0 1,-3 1-1,2 0 0,-1 0 1,-1 2-1,-1-2 0,-2 1 0,-2 1 1,-1-2-1,-4 2 0,3-1 1,-1 1-1,1 0 0,5-2 0,0 1 0,4 1-1,0 0 1,-2-1 0,2-1 1,-3 2 1,0 0-4,-6-1 4,-3 2-2,-3-1 0,-2 1 0,-1 0 1,2 0 0,-2 0 2,1 0 6,0 0-2,3 0-5,0-2-1,2 2 2,-1 0-3,-1 0 1,-1-1 0,-1 1 1,-1-1 2,-1 1 1,0 0-4,0 0 4,0 0-5,0 0 0,0 0-5,2 0-46,-2 0-136,0-10-136,-21-6 19</inkml:trace>
  <inkml:trace contextRef="#ctx0" brushRef="#br1" timeOffset="287886.8124">15299 7863 255,'0'0'26,"0"0"-8,0 0 71,0 0-49,0 0-12,0 0 7,0 0 0,0 0-13,3 0-4,-2 0-9,1 0-3,-2 0-2,0 0-3,1 0 2,-1 0 0,0 0-1,1 0-2,-1-2 1,0 2 0,0 0 7,0 0 1,0-1 3,0 1-5,0 0-2,0-2 6,0 2-2,0-1 0,0 1-3,2 0-1,-2-1 4,2 1 5,-2-2 0,0 2 11,0 0-1,0 0 1,0 0-15,0 0-10,4 3-9,0 17-19,4 12 12,1 9 16,0 5 10,-2 4 15,1-4-5,2-2-10,-1-6-9,0-5 1,-1-9 1,-2-9-1,-2-8 0,-3-4-1,-1-3 0,0 0 15,0 0-3,0-13 15,0-13 8,-1-10-36,-6-6 5,4-6 0,1 0-5,2-1 2,0 0 3,0 6-7,0 8 7,0 12-10,0 13 4,0 9-3,5 1-2,3 7-4,6 17 6,7 8 4,0 5 0,1 1 0,-1-4 0,-3-3 4,1-6-4,-1-8-2,-3-5-24,0-7-18,-3-5 8,0 0 10,0-5 16,-2-15 10,-1-5 0,2-7 3,-4-3-2,-1-4-1,0-4 3,0 0-3,1 4 1,-1 10-1,-1 12 7,0 13 21,-4 4-20,6 3-8,1 20 0,4 13 5,1 8 24,1 6-17,-5 1-8,5 1 3,-1-4-2,-2-4-5,1-5 3,-3-5-2,1-5-2,-3-8 0,0-6-36,1-5-37,0-8-54,3-2-90,1-12-127</inkml:trace>
  <inkml:trace contextRef="#ctx0" brushRef="#br1" timeOffset="288440.7632">16171 7953 475,'0'0'84,"0"0"-75,0 0 4,0 0 20,0 0-22,0 0-1,0-36 12,0 29 23,-4 2 34,0 2-23,-3 0-16,3 3-17,-2 0-2,0 0-21,-4 13 0,-4 12 1,-4 10 5,1 2-4,0 3-2,6-4 8,3-1-8,3-8-2,5-6 2,0-5-1,0-7-14,0-6-36,2-3 28,5 0 6,6-13 16,1-12 1,2-2 1,-4-6-1,-2 5 0,-3 4 6,-4 6-2,-2 8 26,-1 5-5,0 5-8,0 0-11,2 0-6,4 2-9,3 11 7,2 2 2,2 0 1,1-2-1,0 0-4,5-5-20,-1-2-17,3-6-50,4 0-18,-1-3-55,2-14 9,-1-4 46,0-4 12,2-4-5</inkml:trace>
  <inkml:trace contextRef="#ctx0" brushRef="#br1" timeOffset="289244.6833">16470 7834 42,'0'0'623,"0"0"-500,0 0-105,0 0 32,0 0-4,0 0-42,-60-1-4,53 21-6,-2 8-4,0 4 10,6 1 0,3 2-7,0-4 15,0-4-13,10-3 9,2-5-8,2-3 2,2-6-4,2-7-18,1-3 7,4 0-12,-1-4 0,-2-12 0,-1-5 1,-3-2 21,-4 1 7,-1-4 4,-5-2 35,-2 0 20,3 1-15,-2 6 4,3 7-17,1 3-5,2 5-14,6 6-12,7 0-5,4 1 3,3 17-3,-1 6 1,-6 5-1,-7 2-16,-6-2-23,-8 0-18,-3-1-16,0-6-2,-6-3 37,-5-8 18,3-8 20,3-3 5,2 0 42,3-18 7,0-8-1,0-3-45,9-4-3,11-1 4,-1 2 0,5 2-3,-2 6 2,0 7-6,-3 6 2,0 6-3,-4 3-1,-2 2 2,-2 0-2,-2 6 3,-3 9 2,0 3-1,-3 3-2,-3 1 3,0 1 5,0-5 4,0-2 1,0-1-6,0-3 0,3-3-4,10-3-8,7-6-25,5 0-22,6-9 9,-1-11-14,-5-1-15,-6-3 43,-11 2 32,-8-4 43,0 1 80,-5-2 26,-15 2-35,-4 2-54,0 7-28,3 9-20,6 7-7,1 0-5,5 14-4,1 10-40,2 5-95,6-4-165,0-7 47,0-8 55</inkml:trace>
  <inkml:trace contextRef="#ctx0" brushRef="#br1" timeOffset="290325.7165">17735 7666 0,'0'0'67,"0"0"0,0 0 34,0 0 349,0 0-364,0 0-63,-69-44 48,62 43-17,2 1-27,-2 0-27,-2 0-3,-6 18-1,-6 12 4,-1 5 1,-3 5-1,8 1-1,2-2 1,8-3-1,4-7 0,3-5 0,0-7-2,6-4-3,8-6 0,5-7-14,1 0-3,4-1 9,-1-15 0,-1-5 3,-4-5 10,-6 1 1,-5-2 2,-4 2 9,0 2 10,-1 7-9,-1 6 15,2 4-14,-1 6-10,1 0-3,6 0-9,5 10 6,6 8 3,5 3 0,-1 2-4,-2 0 4,0 0 2,-5-2-2,-2-1 2,0-4 0,-4-5-2,0-2-17,-2-6-1,1-3-2,-4 0 12,2 0 8,0-16 1,-1-7 4,4-4 0,-1-1 0,-1-3 3,1 0 11,-2 2 1,1 4-12,-3 10-1,0 8-2,-3 5-5,1 2-2,2 3-6,5 14 0,4 6 8,-2 4-1,2 1 0,-2 0 1,1-4 2,1-3-1,-2-7-2,1-5-5,-2-6-9,-2-3 7,3 0 7,-3-13 1,-3-8 7,2-7-1,-6-5 4,-2-4 15,-1-1-15,0-3-7,0 2 0,0 2-3,3 9-6,0 10-20,5 11-1,2 7-99,1 0-167,-1 10 126,-1 7 73,0 2 33,3-1-30</inkml:trace>
  <inkml:trace contextRef="#ctx0" brushRef="#br1" timeOffset="291966.7902">18375 7765 13,'0'0'105,"0"0"568,0 0-566,0 0-100,0 0-7,0 0-12,-19 10-6,36-10-9,7-4 18,0-7-27,-3-5-42,-5-1 30,-8 0 48,-7 0 13,-1-1 4,0 4 10,-6 2 12,-5 5-3,-1 7-3,0 0-28,-5 4-1,2 18-8,-1 6 2,2 4 2,4 2 0,4 0-1,6-1-1,0-6-1,0-4-17,15-3-28,6-9 6,6-5-22,6-6-15,1 0-6,0-13 20,0-5 30,-6-4 24,-5-1 11,-3-1 14,-7-3 41,-1-1 7,-3-1 37,-1 3-27,-3 5 41,1 2-49,-1 5-23,-1 4-16,2 3-21,2 6-4,2 1-10,4 0-7,3 10 14,0 10-15,1 8-12,-6 2 0,0 3-4,-9-2 0,-3-3-41,0-3-3,0-7 41,-9-7 22,1-7 15,1-4 1,-1 0 35,3-1 57,2-13-10,3-7-75,0-8 50,0 1-43,17-4-15,6-1 0,5 4-1,8 2 1,1 7 0,2 6-3,-3 7-2,-2 3-21,0 4-10,-4 0-13,-3 0-14,-3 0-11,-3 0 5,-8 0 15,-5 0 22,-8 0 21,0 0 11,0 0 78,-5 0 24,-5 0-15,-4 0-38,-2 5-22,-1 6 5,0 6-16,-1 3-14,4 0 10,2 1-4,2 0-6,6-2 5,1-5-11,3-3 4,0-4-14,0-4-16,7-2-16,8-1 8,1 0 8,4-13-3,-2-5 21,-4 0 12,-4 1 1,-4 2 11,-2 3 39,-3 5 20,-1 5 2,0 0-22,0 2-21,0 0-21,0 0-9,3 0-1,3 4-5,2 8 1,1-1 5,3 0-11,0-3-5,4-1 7,5-4-13,7-3-15,11 0-31,3-7-51,4-10-15,-3-1 10,-8-1-23,-10-1 90,-13-2 57,-10 1 27,-2 0 112,0-2-41,-14 2 40,-1 3-17,-1 4-10,-4 6-47,4 5-18,0 3-14,0 0-24,3 18-6,1 11 0,2 10-2,4 6-2,6 2 2,0 2 0,0 4 1,13 3-1,-1-5 0,-1-1-11,-1-6 7,-1-6-16,-4-3 7,-1-7 6,-2-3-13,-2-10 14,0-7 0,0-2 2,-5-6 2,-7 0-3,-4-1 5,-1-15 14,1-6 5,4-7-9,6-3-1,6-5 10,0-2-1,9-2-11,18-2-7,9 3-1,5-2 0,7 6 0,0 0 1,3 4-6,-2 4-13,-6 1 2,-3 3 17,-4 0-2,-6 0 2,-6 0 1,-5-1 2,-8 1 15,-7 1 5,-4 2-3,0 3 4,-1 2-7,-11 5-5,-2 4-8,-4 7-3,-2 0 0,-5 16 8,-1 13 0,-1 9-4,5 4 4,6-1-4,6-2 1,10-7-6,0-4 0,15-5-2,22-11-3,23-10-29,19-2-19,19-24-125,7-13-292</inkml:trace>
  <inkml:trace contextRef="#ctx0" brushRef="#br1" timeOffset="293489.8173">15379 8583 452,'0'0'161,"0"0"-145,0 0-15,0 0 5,0 0 8,0 0-1,-3 9-10,3-8 3,15 2-6,13 0 5,11-2 3,13-1 1,13 0 3,9 0-10,15 0 7,15-10 6,11-1 8,14-3-13,15 2-7,11-5 5,13-1 1,4 1-9,-4-1 0,-3 2-1,-7 0 3,-6 2-2,-6 1 1,-4 2-1,-12-1 1,-10 3-3,-9-1 3,-7 1-1,-7 1 2,-4-1 1,-7 2-3,-2-1 0,-2-1 1,-2 1-1,-6-1-1,-1 1 1,-2 1 3,-2 0-3,-2 0-2,-1 0 2,-6-2 0,-2-2-2,-2 2 2,1-1 2,0-1 0,-3-1-2,-2-1 1,-6-1 5,-7 2 1,-8 4 11,-7-1 6,-6 2 6,-5 2 2,-2 1-2,-2-1-12,2 3-10,2-3-4,4 1 0,5 1-2,4-1-2,1 2 1,0-1 0,-5 1-2,-4 2 2,-3 0 1,-6 0-1,-3 0-1,-4-1 3,-2 1 0,0 0 1,0 0 6,0 0-9,0 0 0,0 0-2,0 0-10,0 0-31,6 0-4,4 0 8,0 0 0,-7 0-89,-3 0-149,-15-3-151</inkml:trace>
  <inkml:trace contextRef="#ctx0" brushRef="#br1" timeOffset="301592.8616">15052 9046 430,'0'0'315,"0"0"-250,0 0-24,0 0 1,0 0 11,0 0-20,0 0-9,-22-39-11,22 39-13,0 17-13,0 18 11,0 14 2,7 14 4,-1 4 0,0 1 1,1-2-3,0-5 0,2-9-2,0-6-9,0-9-23,1-8-45,-1-7-29,-1-12-40,-4-8-96,-4-2 0,0-16 78</inkml:trace>
  <inkml:trace contextRef="#ctx0" brushRef="#br1" timeOffset="301862.8186">14996 9072 801,'0'0'42,"0"0"-16,0 0 5,0 0-10,0 0-14,82-59-4,-40 59-1,2 0-2,-5 1-1,-8 13 1,-10 3 0,-12 1-11,-9 4-16,0-1 1,-20 1 24,-13 1 2,-6-2 3,0-3-3,9-5-13,14-5-86,16-8-132,0 0-163</inkml:trace>
  <inkml:trace contextRef="#ctx0" brushRef="#br1" timeOffset="302642.7586">15191 9395 82,'0'0'671,"0"0"-620,0 0-25,0 0-4,0 0 1,0 0-23,0 0-6,31-30 5,-1 43 1,1 9 2,-5 4 2,-3 1-4,-7-1 0,-7-1-2,-6-3-5,-3-2-6,0-2 5,-12-5-5,-6-3 12,1-7 2,1-3 7,4 0 3,5-9-5,2-14-5,5-7 14,0-12-7,18-6-8,10-8 0,7 1 0,5 4-18,6 12-17,2 13-32,-2 16-69,-11 10-92,-13 3 73,-15 20 7</inkml:trace>
  <inkml:trace contextRef="#ctx0" brushRef="#br1" timeOffset="303092.7553">15512 9449 60,'0'0'595,"0"0"-456,0 0-135,0 0 10,0 0 30,0 0-14,-3 2-30,9-2 3,9 0-3,0 0 5,3-5-3,1-5-2,0 0-2,1-4-12,-4-3-13,-4-2-1,-3 1 20,-6 1 8,-3 3 7,0 3-2,-1 1 1,-13 7 9,1 3 12,-6 0-12,-3 13-11,-1 12 3,0 8 7,5-1-10,3 0-4,9-5 0,6 0-1,0-5-6,17-4-31,14-8-41,12-9-71,5-1-7,6-12-61,-3-14 126,-5-4 6,-3-3-1</inkml:trace>
  <inkml:trace contextRef="#ctx0" brushRef="#br1" timeOffset="303505.3775">15961 9258 50,'0'0'73,"0"0"583,0 0-600,-81 9-54,64 10 7,3 4 14,2 5-11,3 2-3,5-1-9,4 0 0,0-5 0,0-5-10,13-1 4,4-5-13,5-6 7,5-7-2,3 0-10,1-1 14,-1-13-10,-6-2-16,-5 1 14,-7-2 22,-5 2 0,-5-1 4,-2-1 4,0 1 2,0 5 24,0 1-1,3 6-6,3 1-17,4 3-10,5 0-9,3 0 9,2 13-5,-1 4 5,-4 0-1,0 3 1,-6-2 0,-5 0-4,-4 0-43,0-1-23,-1-4-28,-11-4-69,-4-8 70,0-1 31,5-6-26,3-15-33</inkml:trace>
  <inkml:trace contextRef="#ctx0" brushRef="#br1" timeOffset="303658.0817">16131 9152 5,'0'0'65,"0"0"649,0 0-714,0 0-162,0 0 22,0 0 79,22 45-74,-8-24-9,-1 2 3</inkml:trace>
  <inkml:trace contextRef="#ctx0" brushRef="#br1" timeOffset="304293.8956">16274 9369 22,'0'0'71,"0"0"39,0 0 512,0 0-605,0 0-16,-17-83 25,30 64 10,3 2-20,7 4-12,0 4 4,-1 8-8,1 1-4,-2 0 3,-1 14 0,-1 10 0,-1 8 1,-5 7 0,-1 1 0,-3-1 4,-4-5-4,-4-5-21,-1-6-17,0-6-7,0-6-2,-4-7-5,-3-4 29,2 0 23,2-5 6,0-15-1,3-6 1,0-2 3,0-7 6,10-5 19,8-2-19,6 2-8,3 6-6,0 9-1,-2 10 0,1 6 0,-3 9-4,-2 0 0,-4 13-2,-1 13-1,-4 6 7,-6 3 2,-4 1-2,-2-4 0,0-7-38,-2-3-25,-10-10-54,1-6-54,0-6 95,5 0 15,1-18-9,4-12-58,1-6 111,0-3 14,0-3 3,0 1 0,1 1 2,2 2 0,-1 4 5,-2 7 12,0 11 31,0 6 169,0 6 35,3 4-254,6 0-153,5 2 78,6 10-3,1-1 21,6-3-22,1 0 1,3-2 57,-1-2-18</inkml:trace>
  <inkml:trace contextRef="#ctx0" brushRef="#br1" timeOffset="304884.8703">16937 9157 44,'0'0'93,"0"0"589,0 0-644,0 0-33,0 0 16,-75 87-6,72-56-12,3 4 2,0-1-5,5-3-17,10-4-39,2-10-8,1-4-10,-3-6 13,1-6 13,-3-1 15,-1-1 33,-2-18 3,-1-2 7,-4-3-4,-1-4 26,-1 0 30,3-2-10,-2 1-22,2 2 1,2 4-12,0 5-15,3 7-3,-2 5-1,2 5 0,2 1-7,-1 0-1,1 14 0,-2 5 5,-4 4-3,1 2-2,-4-1-1,-2-1-7,-2-5-23,0-4 12,0-7 22,0-5 5,0-2 10,0 0 6,0-10-9,0-9-7,7-6-4,4-1 4,0 0 4,3 0-4,-2 3 2,1 4-2,-1 5 2,0 7 2,-4 6 2,-1 1-1,1 0 7,2 14-2,1 6 22,-1 3-7,2 3-12,-2-1-10,-3 1 1,3-4-4,-4-2-46,-2-7-68,1-8-108,-2-5 136,1 0-27,6-12 15,7-13 63,5-4-13</inkml:trace>
  <inkml:trace contextRef="#ctx0" brushRef="#br1" timeOffset="305082.9425">17562 9093 11,'0'0'106,"0"0"-60,0 0 671,0 0-641,0 0-69,0 0-7,33-8-2,5-5-32,10 0-93,-2-4-174,-10 3 149,-12 3 68,-12 7-26,-10 4 39,-2 0-11</inkml:trace>
  <inkml:trace contextRef="#ctx0" brushRef="#br1" timeOffset="305260.9114">17535 9247 23,'0'0'112,"0"0"672,0 0-751,0 0-28,0 0 29,0 0 1,103-16-31,-48-1-4,3 2-70,-10-3-220,-13-1-31,-18 5 164,-14 1 22</inkml:trace>
  <inkml:trace contextRef="#ctx0" brushRef="#br1" timeOffset="307576.761">18599 8798 25,'0'0'308,"0"0"-10,0 0-242,0 0-34,0 0 24,0 0 19,0 0-25,-34-23-2,32 23-23,1 0 9,-1 0-8,0 0-10,-4 9-6,-4 14 3,-2 10-3,0 4 11,-3 3-6,6-3-1,3-1 3,6-5-7,0-3 2,0-7-8,18-5 6,8-9-2,7-7-10,2 0 0,1-10 1,-6-13-11,-8-5 13,-8-4 3,-11-4 4,-3 0 2,-8-2 2,-14 1 4,-5 2-6,2 8 0,4 11-1,10 9-4,7 7-4,4 7-51,0 22-116,6 5 90,13 1-81,2-3-61,5-8 71</inkml:trace>
  <inkml:trace contextRef="#ctx0" brushRef="#br1" timeOffset="307917.2626">18919 8969 0,'0'0'812,"0"0"-777,0 0-19,0 0 26,0 0-29,0 0-13,-14-27 0,15 27-8,5 0-23,1 0 4,-4 0-3,0 0 4,-3 2 7,0 1 2,2 0 2,-1 0 1,1 1 7,1-1-8,0 0-21,0 0 4,-1-2-36,-2 1-33,3-1 23,-2-1-33,-1 0-15,3 0 42,-2-1 11</inkml:trace>
  <inkml:trace contextRef="#ctx0" brushRef="#br1" timeOffset="308436.8452">19113 8607 883,'0'0'28,"0"0"-20,0 0 11,0 0 11,0 0-16,0 0-14,-19 6-11,19 27 11,0 10 3,0 6 3,0-2 0,0 1 1,0-6-5,0-2-1,5-6 1,6-6-2,3-5 0,4-6-11,0-8-14,4-6-5,2-3 0,0 0-3,-5-16 11,-4-7 6,-7-4 12,-8 0 4,0 2 2,-8-1 13,-11 8 7,1 4 9,-1 8-17,5 6-14,-1 0-1,2 9 1,-1 10 7,2 6-7,6 1-28,5 0-83,1-6-51,0-6-88,4-8-29</inkml:trace>
  <inkml:trace contextRef="#ctx0" brushRef="#br1" timeOffset="308943.8832">19286 8715 528,'0'0'197,"0"0"-184,0 0-9,0 0 35,0 0-9,0 0-17,-8-20-2,8 18-1,0 1 2,0 1 3,0 0-4,0 0-3,2-1-3,12-2-5,8 0 0,7-3 1,8 1-1,0-2 0,1 0-3,-5 1-20,-8 2-3,-7 0 10,-9 1 11,-5 0 5,-4 2 2,0-2 7,0 0 33,0 0-13,0 2-5,0-1 6,0 2-19,0 0-2,0 0-9,0 0-3,0 15-13,-1 11 13,-2 12 3,-2 5 4,1 2-3,-3-1 2,2-2-2,0 0-1,2-2-3,2-2-33,1-6-54,0-5-81,0-13-119</inkml:trace>
  <inkml:trace contextRef="#ctx0" brushRef="#br1" timeOffset="309280.8695">19758 8826 333,'0'0'566,"0"0"-548,0 0-14,0 0-4,0 0 3,0 0-2,67 2 5,-27-9-6,5-3-3,-1-3 1,-1 0-33,-3-1-32,-6 0-46,-5 0-47,-14 0-13,-10 1-149</inkml:trace>
  <inkml:trace contextRef="#ctx0" brushRef="#br1" timeOffset="309537.9639">19940 8606 808,'0'0'13,"0"0"-9,0 0-4,0 102 27,4-60 4,4 2-17,0-2-5,0 0-5,-3-5-3,1-2 3,-2-5-4,1-6-40,8-7-74,-1-12-80,7-5-132</inkml:trace>
  <inkml:trace contextRef="#ctx0" brushRef="#br1" timeOffset="309894.7938">20296 8642 783,'0'0'86,"0"0"-82,0 0 3,-22 94 6,22-65 7,0 1-17,0-4 2,6-4-5,9-8-2,5-5-23,0-8 1,3-1-6,-2-6 19,-2-12 0,-5-7 4,-8-4 7,-5-3 1,-1 0 5,-1-4 10,-16 3 14,-5 3-2,-2 4-23,4 12 1,4 10-2,4 4-4,-3 15-1,3 17-7,5 6-52,5 1-62,2-5-146</inkml:trace>
  <inkml:trace contextRef="#ctx0" brushRef="#br1" timeOffset="310151.0305">20659 8699 26,'0'0'872,"0"0"-854,0 0-10,0 0 6,0 0-14,0 0-6,27-10-23,-19 10-10,-2 4-38,-2 4-37,-4-1 8,0-2-19,0 0 38,-9-2-111</inkml:trace>
  <inkml:trace contextRef="#ctx0" brushRef="#br1" timeOffset="310628.7974">20694 8459 758,'0'0'84,"0"0"-60,0 0 31,0 0-13,0 0-20,0 0-2,-3-7-15,3 7-5,0 0-4,7 0 4,12 0 0,7 0 4,5-3-4,5-2-1,1-1-18,-1-1-7,-4 1-5,-9 2 13,-10 3 16,-7-1 2,-6 2 4,0 0 1,0 0 32,0 0-10,0 0-15,0 2-12,0 13-4,0 11 4,0 8 14,0 2-5,0 3-6,0-5-1,0 2 4,0-5-6,0-1-1,0-3-16,0-5-32,7-5-40,2-7-133,2-9-104</inkml:trace>
  <inkml:trace contextRef="#ctx0" brushRef="#br1" timeOffset="310871.6566">21177 8368 827,'0'0'141,"0"0"-141,0 0 4,0 0-3,0 77 17,4-36-12,2 4 6,-1 3-9,-1 2-1,-4-1-2,0-4-28,0-1-40,0-7-149,-5-12-262</inkml:trace>
  <inkml:trace contextRef="#ctx0" brushRef="#br1" timeOffset="311725.8349">18921 9398 448,'0'0'144,"0"0"-98,0 0 10,0 0 30,0 0-1,0 0-23,-31-34-29,31 33-18,4-1-12,23-1-2,18-1 1,18-3 1,20-1 0,20-7-1,22-5-2,25-5 0,19-6-2,22-2 2,14-1-14,1 0-28,-8 2-33,-23 3-6,-29 2 8,-33 4 35,-35 5 32,-26 4 6,-25 4 7,-15 3 53,-8 3 12,-4 3-26,0-1-33,0 2-13,0 0-13,2 0-112,0 3-124,-2 6-108</inkml:trace>
  <inkml:trace contextRef="#ctx0" brushRef="#br1" timeOffset="312286.4826">20009 9561 714,'0'0'102,"0"0"-83,0 0 19,0 0 7,0 0-20,0 0-18,85-57 0,-48 57-5,-3 0 3,-10 12-3,-12 8-4,-12 7-1,0 4 1,-25 4 2,-9 2 0,-7 0-2,2-7 2,8-4 1,10-9 2,11-7-2,10-4-1,0-5-5,22-1 5,20 0 9,16 0-6,9-8-2,2-7-1,3 0-1,0-4-1,6-2-32,3-4-103,-8-5-257</inkml:trace>
  <inkml:trace contextRef="#ctx0" brushRef="#br1" timeOffset="314575.3226">15236 10446 1,'0'0'363,"0"0"76,0 0-383,0 0-56,0 0-3,0 0-9,0 0 12,-34 89 17,34-39-5,0 0-6,4 1-4,4-3 0,-1-2-1,-4-3 3,-3-8-4,0-5 0,0-9-31,0-7-33,0-5-50,0-9-36,0 0 10,-2-16 103,-6-12-47,0-7-66,1-6 63</inkml:trace>
  <inkml:trace contextRef="#ctx0" brushRef="#br1" timeOffset="314948.8311">15187 10562 73,'0'0'340,"5"-88"-277,11 59 10,4 9-2,4 9 2,3 5-37,3 6-19,2 0 5,-3 11-5,-5 13-11,-6 5-6,-9 4-2,-9 4 1,0 0-6,-24-1 6,-7-3-14,-5-6 13,2-6 2,4-9 13,8-3-8,11-6 6,6-2-3,5-1-8,0 0-2,2 0-16,16 7 16,6 3 2,7 5 5,-1 3-3,1 0-1,-1 3 4,-3-1-4,0 0 1,-3-2-1,-4-1-1,-2-3 0,-2-4 0,-3-1-6,-1-5-46,3-3-25,0-1-13,-1 0-35,0-17 46,-2-4 12,-5-4-52,-4-1-1</inkml:trace>
  <inkml:trace contextRef="#ctx0" brushRef="#br1" timeOffset="315415.8566">15667 10836 32,'0'0'74,"0"0"606,0 0-618,0 0-50,0 0 7,0 0-2,-7 4-17,7-4-16,7 0 16,5 0-2,6-8 2,-2-7-33,-1 0-2,-6-2 17,-4 0 9,-5-1 9,0-1 1,0 1 2,-9-2-3,-3 5 4,-3 2 2,1 6 10,0 6 1,2 1 0,-1 1-7,0 19-7,1 6 5,2 7-1,6 1 1,4-2-8,0-3 0,7-4-1,12-4-1,8-7-6,6-5-42,5-9-40,9 0-33,1-20-40,2-7 63,-2-7 35,-5-6-6,-5 1-7,-5 1 20,-5 3-5</inkml:trace>
  <inkml:trace contextRef="#ctx0" brushRef="#br1" timeOffset="316457.9301">16116 10575 9,'0'0'54,"0"0"32,0 0 416,0 0-419,0 0-61,-80-7 13,66 17 10,-2 6-21,1 7-13,2 2-1,3 2-9,6 0 3,1-2-2,3-2-2,0-2-2,0-3-3,12-2 5,7-6-4,6-5-5,10-5 4,5 0-4,5-12-17,4-7-14,-5 1-4,-4 0 23,-11 1 16,-12 1 5,-8 2 1,-9 1 14,0 2 38,-15 2-23,-3 3 7,2 3-8,-6 3-7,1 0-14,3 10-1,0 5-6,6 5 6,4-2-5,3 2-2,5-1-1,0-4-1,0-4-9,0-3-11,7-3-12,0-4-12,1-1 28,-2 0 18,6-1 0,-2-8 1,-2 2 2,-1 2-1,-4 1-1,0 1-1,0 1 2,5 0-2,5 2-2,0 0 2,6 0-2,-2 0 1,4 0 1,0 0 4,3 0-4,1 0-10,2 0-31,3-5-11,-3-7-5,-2-2-1,-4-4 8,-5 0 14,-4-3 8,-6-3 26,-2-3 2,-4-4 0,0-5 4,0-6-3,-2-1 22,-7-3 19,-2 3 26,0 6-10,2 12 16,2 11 28,3 8-32,2 6-29,2 5-41,-3 24-3,0 15 3,-3 12 14,4 5-12,2-3 6,0-6-5,1-7 1,12-8-4,3-8 3,1-6-3,1-7 0,0-9-24,4-7-14,1 0 4,1-12 6,1-13-3,-3-6-6,-5-7-28,-4-6 35,-8-4 25,-5-6 5,0-2 1,0-2-1,-5 7 9,-3 11 14,0 12 15,3 17 5,4 10 11,1 1-54,0 22-7,0 15 7,0 12 13,0 8 2,0-3-8,3-4 2,3-6-9,3-9 0,0-5 0,1-6 0,4-4-14,2-8-47,2-6-92,3-6-95,0 0 165,1-2 6,-1-7-3,-3-1 8,3-1 17</inkml:trace>
  <inkml:trace contextRef="#ctx0" brushRef="#br1" timeOffset="316890.7809">17114 10561 9,'0'0'36,"0"0"-21,0 0 31,0 0-26,0 0 804,0 0-771,32-13-52,-16 3 4,10-2-4,12-2-1,4 2-2,4 1-42,-6 1-45,-5 0-129,-13 4-33,-11 2 190,-10 4-11,-1 0-29,-3 8 27,-13 9 64,-5 3 6,-5 1-27,0 2-2,-3 1 32,3 1 1,0 0 3,5 1 0,2-5 22,4-7 13,5-5 22,5-7 690,5-2-706,0 0-37,0 0-5,0 0 0,21 0 4,12 0-12,15-14-8,8-7-105,2-7-176,-6-3 88,-14 0 105,-10 1 2,-9 3 39</inkml:trace>
  <inkml:trace contextRef="#ctx0" brushRef="#br1" timeOffset="318070.7676">18265 10403 28,'0'0'36,"0"0"788,0 0-794,0 0-10,0 0 1,0 0-3,0 0-13,-48-59-5,45 83-7,-3 15 7,-4 6 5,0 3 5,6-5-6,2-6-4,2-6 0,0-7-5,13-5 5,9-8-7,8-8-16,5-3-11,4-7 1,-4-17 0,-3-6 11,-15-2 6,-11-5 16,-6-5 5,-8-2 6,-17 0 13,-3 4 3,-2 12-10,3 10-17,9 11-2,5 7-32,10 7 21,3 21-15,0 9-38,10 2-87,11-5-131,4-7-31</inkml:trace>
  <inkml:trace contextRef="#ctx0" brushRef="#br1" timeOffset="318326.9345">18642 10424 868,'0'0'37,"0"0"-21,0 0 16,0 0-7,0 0-25,0 0-5,4-14-6,2 16 8,-2 8-9,-3-2-15,-1 2-9,0-1-13,0 1-13,-11-2-1,1-1-30,4-7-88,6 0-76,0-12 107</inkml:trace>
  <inkml:trace contextRef="#ctx0" brushRef="#br1" timeOffset="318760.7275">18876 10235 856,'0'0'50,"0"0"-37,0 0-14,0 0 2,0 0 4,0 0-3,-6 93-1,17-68 1,4-2-2,-3-5 0,2-4 0,3-4-2,4-6-3,3-1 2,2-3 3,0 0 2,4 0-1,-1 0-1,0-1 4,-4 1-3,-4 0-1,-4 0 0,-4 0 2,-5 6-2,-4 4 0,-2 5 1,-2-1-1,0 4 0,-13 2 1,-10 1-1,-7 0 0,-5 2 0,-2-3 0,0-2-12,2-4-23,3-3-57,9-4-82,4-7-61,5 0-125</inkml:trace>
  <inkml:trace contextRef="#ctx0" brushRef="#br1" timeOffset="318956.29">18970 10261 631,'0'0'0,"84"-35"-149,-31 12 38,-2-1-217</inkml:trace>
  <inkml:trace contextRef="#ctx0" brushRef="#br1" timeOffset="319445.1347">19457 10433 869,'0'0'67,"0"0"-44,0 0 19,0 0-30,0 0-11,0 0 5,98-47-2,-50 32-2,4 2-2,-1-1-12,-4 3-25,-3 2-19,-8 0-39,-9 1-69,-11-1-36,-12-1-29</inkml:trace>
  <inkml:trace contextRef="#ctx0" brushRef="#br1" timeOffset="319679.078">19662 10218 756,'0'0'106,"0"0"-103,0 0 2,0 0 24,-10 80 2,10-46-10,0 2-15,3 3-4,4 1 3,-2-1-5,1-7 0,0-7-48,3-5-52,0-8-108,4-12-85</inkml:trace>
  <inkml:trace contextRef="#ctx0" brushRef="#br1" timeOffset="320051.8097">19997 10211 809,'0'0'116,"0"0"-103,0 0-6,0 0-1,-23 73 3,23-45-1,0 3-7,6-1 8,2 1-9,8-6-1,1-7-5,2-3-11,2-11-17,2-4 20,3-4 1,0-16 8,-3-5-4,-9-5 9,-7-1 0,-5 1 10,-2 1-5,-11 0 4,-8 3 5,-7 3-13,1 6-1,3 8-1,1 9-22,5 0 18,3 6-41,5 11-56,6 2-76,2-3-52</inkml:trace>
  <inkml:trace contextRef="#ctx0" brushRef="#br1" timeOffset="320242.67">20373 10302 899,'0'0'17,"0"0"-8,0 0-9,0 0-1,0 0-83,0 0-218,25-25-133</inkml:trace>
  <inkml:trace contextRef="#ctx0" brushRef="#br1" timeOffset="320776.7423">20644 10079 586,'0'0'83,"0"0"-62,0 0 7,0 0 1,2-82 20,-2 74-17,0 2 0,0 2-20,-3 3-12,-6 1 1,-2 0-1,-2 0 9,-3 11-3,-2 4 2,3 2-7,3 2-1,4-2 0,5 0 0,3-2-3,0 2-2,0 0 4,14-1 1,1-2 0,4 0 1,1 0 1,0-2-1,3 3 1,-5-1 1,-2-1 0,-4-1-1,-3 1-2,-6-2 0,-3 0-1,0-1-1,-3-1 1,-10-5-13,-6-1 14,-1-3 9,-1 0 3,4-1-11,4-12 18,6-6-8,3 0-6,4-6-5,0-3 0,8-1 0,14-1-29,8 1-69,1 4-108,1 7-31,-4 6 25</inkml:trace>
  <inkml:trace contextRef="#ctx0" brushRef="#br1" timeOffset="321265.4376">20934 9986 684,'0'0'159,"0"0"-124,0 0 39,0 0-34,0 0-26,0 0 0,56-61-14,-33 60 1,-4 1 2,-3 0-3,-3 1 0,-6 12-3,-1 4-2,-6 4-1,0 2 6,0 1-2,-6-1 2,-6-1 2,1-4-2,3-2-1,2-6-1,4-3 0,1-4 1,1-2-1,0-1-9,0 2-7,0-2-1,13 0 12,7 0 7,2 0 0,0 1 2,-2 5-5,-4-1 2,-4 5-1,-4 1 2,-7 2-2,-1 2-3,0 2-1,-15 2 5,-9-1-8,-7 0 6,-3-1-3,-4-2 1,2-4-1,3-2-12,7-9-62,3 0-130,8-9-226</inkml:trace>
  <inkml:trace contextRef="#ctx0" brushRef="#br1" timeOffset="322353.5631">18311 10912 588,'0'0'165,"0"0"-139,0 0-25,0 0 3,0 0 9,0 0-2,0 0 10,155 4 14,-56-5-19,27-13 0,25-4-13,22-1-2,20-5-2,12 0 0,6 0-4,-2 0-11,-5 3-19,-19 0-22,-21-1-26,-22 3 46,-33-2 31,-21 2 6,-22 2 0,-20 4 7,-15 3 35,-10 4 13,-12 3-7,-3 0-30,-5 3-18,1 0-2,-1 0-95,-1 4-43,0 3-144</inkml:trace>
  <inkml:trace contextRef="#ctx0" brushRef="#br1" timeOffset="322917.3924">19497 11123 857,'0'0'41,"0"0"-20,0 0 16,0 0-20,0 0-7,84-60 2,-49 60-11,0 0 6,-8 18-7,-11 5-1,-12 5 0,-4 6-6,-10 0 5,-20 1-6,-8-4-4,0-5 12,4-8 1,10-7 6,13-7 0,10-4-5,1 0-2,7 0-8,26-3 8,15-9 1,13-4-1,8 1-1,4-1-63,3-1-28,-1-3-102,-7 1-72</inkml:trace>
  <inkml:trace contextRef="#ctx0" brushRef="#br1" timeOffset="324153.1381">21655 8840 842,'0'0'56,"0"0"-44,0 0-6,0 0 13,0 0-7,0 0-12,0 0-8,4 0 4,17 2 2,12 0-1,8-2-19,7 0-13,3 0-60,-5-2-56,-6-8-76</inkml:trace>
  <inkml:trace contextRef="#ctx0" brushRef="#br1" timeOffset="324359.1976">21680 9038 840,'0'0'40,"0"0"-37,0 0 13,0 0 22,0 0-21,110-6-15,-43-4-2,2-1-88,-9-1-214,-17-4-227</inkml:trace>
  <inkml:trace contextRef="#ctx0" brushRef="#br1" timeOffset="325280.837">21686 10229 952,'0'0'77,"0"0"-64,0 0 9,0 0 7,0 0-28,0 0-1,49-33-1,-2 28-11,7-1-10,-1 2-46,-4 1-40,-10-1-96,-11 1-40,-16 1 8,-12 2 92</inkml:trace>
  <inkml:trace contextRef="#ctx0" brushRef="#br1" timeOffset="325477.1457">21727 10342 101,'0'0'679,"0"0"-617,0 0-58,0 0 48,0 0 19,0 0-46,36-3-13,2-6-4,9 0-8,6-2-1,2-2-43,-3-2-101,-9 0-231,-8-3 15</inkml:trace>
  <inkml:trace contextRef="#ctx0" brushRef="#br1" timeOffset="329960.9491">22654 8681 238,'0'0'582,"0"0"-523,0 0-39,0 0 20,0 0-6,0 0-34,0 0-2,-72 24 2,57 9 2,2 1 2,1 1-3,3-3 1,3-3-4,3-2 1,3-4 1,0-5-5,0-2 1,4-6-2,10-5-10,7-5-40,6 0 26,1-5 15,-3-15-12,-5-3 27,-8-3 6,-9-6-3,-3-1 9,0-1 19,-20 0-2,1 2 7,-1 6-26,3 7-10,5 11 0,7 7-8,4 1-20,1 12-55,0 14-3,9 4-62,7-4-142,7-6-12</inkml:trace>
  <inkml:trace contextRef="#ctx0" brushRef="#br1" timeOffset="330216.8085">22922 8835 855,'0'0'28,"0"0"-22,0 0-6,0 0-3,0 0-24,0 0-49,-1 0 15,4 0 16,-3 0-5,0 1 18,0 2 5,-7 0 24,-4-1 1,4 0-74,5-2-43,2 0-151</inkml:trace>
  <inkml:trace contextRef="#ctx0" brushRef="#br1" timeOffset="330702.7492">23204 8464 900,'0'0'41,"0"0"-41,0 0-2,0 0-7,0 0 9,0 80 10,0-32 13,-3 2-13,-1-4-5,-2-1 1,3-6 0,3-2-5,0-6 1,0-5 1,5-4-2,8-6-1,3-7-10,8-8-13,5-1 11,0-3 2,1-17-4,-8-3 1,-8-1 6,-9-1 7,-5 1 3,0 0 12,-14 6 1,-2 4 0,-1 10-12,-1 4-4,0 0-2,-4 18 2,1 7 2,3 4-2,5 0 0,8-2-26,5-5-46,5-3-97,19-12-57,6-7-18,2 0 56</inkml:trace>
  <inkml:trace contextRef="#ctx0" brushRef="#br1" timeOffset="331106.7295">23674 8538 754,'0'0'49,"0"0"4,0 0-7,0 0-28,0 0-8,-92-39-3,78 46-6,0 14-1,1 5 0,7 0-2,4 2 1,2-3-4,0-7-4,12-3-6,5-4-2,3-6-4,2-5-3,-2 0 11,-1-2 2,-9-7 10,-2 0 1,-5-1 8,-3 2 40,0 1-5,0 3 7,0 2-12,0 2-7,0 0-31,0 16 0,0 10 0,0 10 2,0 3 7,0 1 0,0-1-6,0-1-2,0 1-2,-2-2-17,-1-3-63,-3-9-138,1-14-228</inkml:trace>
  <inkml:trace contextRef="#ctx0" brushRef="#br1" timeOffset="332326.9426">22560 9931 565,'0'0'238,"0"0"-189,0 0-32,0 0-6,0 0 0,0 0-6,0 0-4,-81 76 8,74-37-5,4-2-3,3-1-1,0-5 0,0-6-4,7-7 2,10-5-11,2-7-26,5-6 20,3 0 10,0-10-3,-4-11 12,-6-6 8,-9-5-5,-8-4 6,0 0-2,-9-4-3,-14 2 5,-2 3-2,-1 8-5,4 9-2,10 8-8,6 10-17,6 3-27,0 19-105,6 9 76,11 3-107,5-5-89</inkml:trace>
  <inkml:trace contextRef="#ctx0" brushRef="#br1" timeOffset="332549.6935">22891 10069 92,'0'0'762,"0"0"-748,0 0-4,0 0-10,0 0-14,0 0-47,-4-18-9,12 20-28,-3 5-70,-5-3-13,0-1-14</inkml:trace>
  <inkml:trace contextRef="#ctx0" brushRef="#br1" timeOffset="333018.8933">23085 9747 9,'0'0'860,"0"0"-829,0 0-5,0 0-23,0 0 5,0 0-7,-1 53 11,1-14 5,0 5-11,1-2 0,4 1-5,2-4 1,2-2-1,1-5-1,3-3 0,3-7 0,1-3 0,2-8-12,1-8-13,6-3-8,-1 0-1,-1-13-7,-5-5-5,-8-4 19,-8 0 24,-3-2 3,0-1 11,-17 2 13,-5 4-13,-3 7 15,-2 8-25,2 4-1,3 1-7,2 19 7,6 4 3,6 3-3,8-1-13,2 0-115,19-9-108,9-7-43,1-10 135</inkml:trace>
  <inkml:trace contextRef="#ctx0" brushRef="#br1" timeOffset="333714.8477">23444 9822 507,'0'0'70,"0"0"-67,0 0 42,0 0 34,0 0-37,0 0-21,-7 0-7,7 0-6,0 0 8,0 0 1,0 0 5,0 0 0,0 0 8,-1 0-14,1 0-6,-3 0-4,1-3-2,1 1-3,-2-3 1,0-1-2,1-1 1,-1-2 0,0-1-1,2 0 4,-1 2 8,2-2 4,0 3-3,0 1 9,0 2-12,0 2-3,0 1-7,5 1 0,11 0 0,8 0 0,3 0 3,3 0-2,1 4-1,0 0-11,5-1-22,2-3-22,-2 0 17,-3 0-19,-8 0 5,-9-4 23,-9-2 29,-7 1 7,0-2 33,0 0 3,0-1-4,0 3-6,-1 1 2,-1 3-9,1-1-9,1 2-6,-2 0-9,2 0 2,0 0-4,0 7-4,0 11 4,0 10 9,-3 7 13,-1 2-12,-4 6 3,-3 1-3,-2 1-7,0 1-3,0 1 0,0-1-23,3-1-77,-2-12-169,-2-10-224</inkml:trace>
  <inkml:trace contextRef="#ctx0" brushRef="#br1" timeOffset="336093.6986">15082 11881 44,'0'0'62,"0"0"393,0 0-210,-3-71-231,-1 61-9,1 5 25,0 2 7,1 3 3,2 0-18,0 0-22,0 25-1,0 12 1,0 16 10,0 7-4,0 5-1,0 0-4,0-4 3,0-5 1,0-5-5,0-6 3,11-4-1,4-6-1,7-5-1,5-6-12,3-10-16,4-8-3,-3-6-13,-1-2-6,-9-13-19,-12-3 15,-9-2 32,-1-3 15,-25-2-16,-10-2 23,-7-1 0,-8 1 30,-2 3-6,-1 4-3,9 6 4,8 7 6,9 4-8,8 2-6,13 1-3,5 0-14,2 0-10,0-2-14,21-1-20,9-4 42,10-2-19,7-7-34,5-1-24,-5-4-88,-5 0 81,-6 0 2,-8 3-47,-1 3-1</inkml:trace>
  <inkml:trace contextRef="#ctx0" brushRef="#br1" timeOffset="336382.268">15464 12168 17,'0'0'39,"0"0"783,0 0-759,0 0-63,0 0-2,0 0 2,21 90 14,-15-62-13,1 3 8,-2 2-6,-4-1-2,-1 2-1,0-4-14,0-5-34,0-6-64,0-12-75,0-7-27,3 0 107,0-16 15,5-8 3,2-8-2</inkml:trace>
  <inkml:trace contextRef="#ctx0" brushRef="#br1" timeOffset="336574.2307">15603 12218 23,'0'0'64,"0"0"-20,0 0 26,0 0 481,0 0-551,0 0-199,63-43 80,-24 29 57,-2-2 11,0-1-19,-1-3-15,1 2 8,-1-1 13</inkml:trace>
  <inkml:trace contextRef="#ctx0" brushRef="#br1" timeOffset="338372.8133">16013 11918 18,'0'0'54,"0"0"9,0 0 49,0 0 474,0 0-556,-56-72-9,53 69 15,0 3-15,-2 0-21,-2 0-22,-9 13 22,-3 11 11,-8 6-4,1 2-5,2-1 0,6-3-1,5-3-1,10-2 0,3-4-2,0-2 0,19-4 2,6 0 0,8-2 2,1-1 3,1 0-5,-1-1 2,-6 0 0,-5-1-1,-10 2-1,-5-1 1,-8 3-3,0 0 0,-5 3 2,-16-1 0,-1-1-1,-5-4 1,3-2 5,5-3-3,8-2-1,7-2-2,4 0-19,0-10-31,3-7-117,16-4 3,4 0 36,2 1 91,3 2 7,4 0-3,-1-2 3,2 1 21,1-1 2,-5 1-3,-1-1 11,-6 0-2,-7 2 5,-6 1-3,-9 3 6,0 3 338,0 1-215,-9 4-41,0 0-27,0 5-17,2 1-34,-5 0-1,0 6-6,-4 12 1,0 5 0,5 2-2,2 2-1,4 0-1,4-4-1,1 1-1,0-4 2,3-2-1,11-7-1,5-4 1,4-5-19,6-2 12,0 0-3,1-11 9,-3-4-4,-7 1 4,-6 1 2,-6 3 1,-5 1 6,-3 4 8,0 2-2,0 0 11,0 3-7,0 0-9,0 0-8,0 0-5,2 3-5,1 8 10,3 3-2,1 2 5,2-3-3,0-3 0,3-2 1,0-4-1,5-2 0,0-2-19,5 0 13,2-5 4,-4-7-12,-3-2 3,-6-1 9,-8 3 2,-3-1 0,0 2 0,-8-2-3,-9 2 3,-3 3-2,-2 2-5,4 6 0,0 0-20,3 0 27,3 14-26,3 3-34,3-1-91,6-1-71,0-7 100,5-6 16,13-2 20,4 0 52,2-9 23,3-5 1,-5-3-2,2 2 7,-6 1 0,-6 1 5,-5 1 0,-7 1 0,0-2 3,0 1 2,0-1 18,0 2 15,0 0 6,0 2-10,0-1-5,0 1 96,0 1 331,0 2-402,0 2 18,0 3-13,0-1-38,0 1-11,6 1-9,11 0 0,5 0 1,6 6 0,1 5-1,-1 2 0,0 4-1,-5 0 0,-4 1 0,-7 0 0,-3 1 0,-6-1-3,-3-1-1,0-3-19,-10-1-7,-5-5 1,-2-4 29,4-2 4,4-2 7,0 0 3,5-10-4,4-8-7,0-6 0,4-8-2,15-1-1,8-1-10,3 3-25,3 7-19,0 7-39,-5 9-68,-4 5-50,-6 3 116,-3 0-46,0 10 58,1 1 27,1 2 50,2-1 1,-4-1 2,0-1 1,-5 0-1,-4 0 1,0-1 2,-6 1 0,0-1 69,0 3-6,-12-5-43,2-3-19,4-3 769,1-1-725,5 0-45,0 0-1,0 0-4,20-7 4,3-4-9,7-4-1,-3-1-18,-9-1-8,-5 1 18,-10 2 19,-3 0 7,0 3 4,-9 1 0,-5 3-2,-2 6-6,-1 1 10,-1 0-9,3 13 8,0 8-3,6 4 0,3 2 1,3 0-8,3-2 0,0-3-2,9-2 0,9-3 0,3-1-2,6-8-15,6-5-30,13-3-45,2-9-118,4-14-35,-2-9 145,-5-1-2,1-4 21</inkml:trace>
  <inkml:trace contextRef="#ctx0" brushRef="#br1" timeOffset="338583.8203">17718 11843 1,'0'0'16,"0"0"22,0 0-17,0 0 876,0 0-857,0 0-31,-26 16 15,36-19-20,20-6-4,9-2-7,7 0-43,-3 1-44,-7 2-97,-9 2-82,-14 6-8,-13 0 127</inkml:trace>
  <inkml:trace contextRef="#ctx0" brushRef="#br1" timeOffset="338756.8762">17693 12049 733,'0'0'174,"0"0"-173,0 0 20,0 0 40,0 0-50,0 0 0,119-21-11,-62 3-90,-3-5-159,-9-1-149,-16 0 195</inkml:trace>
  <inkml:trace contextRef="#ctx0" brushRef="#br1" timeOffset="341056.8526">18599 11815 63,'0'0'442,"0"0"-379,0 0-30,0 0 10,-34-72 22,27 62 22,4 3-45,2 3 2,-1 3-13,1 1-5,1 0-12,-2 0-13,1 14 5,-5 9-6,2 9 13,-1 0 3,4 0-10,1 1 0,0-4-6,0 0 0,3-4 0,10-6 0,2-5-5,6-9-20,-1-5 3,2 0 0,-2-8 6,-4-15 12,-5-4 4,-5-4 1,-6-5 6,0-4-3,-1-1 5,-14 0-2,-2 6-4,3 11-3,5 13 0,4 8-2,4 3-31,1 16-54,0 10-12,7 7 12,9-4-167,1-4 8</inkml:trace>
  <inkml:trace contextRef="#ctx0" brushRef="#br1" timeOffset="341291.9903">18882 11859 541,'0'0'323,"0"0"-295,0 0-1,0 0 12,0 0-37,0 0-2,0-12-3,15 12-1,-6 0 0,-3 4-26,-6 1-5,0 0-27,0 0-34,0-2-81,-3-3 11,2 0-94</inkml:trace>
  <inkml:trace contextRef="#ctx0" brushRef="#br1" timeOffset="341722.7549">19091 11694 599,'0'0'264,"0"0"-259,0 0-3,0 0 0,0 0 5,-21 90-7,21-63 2,9-2 1,0-2-1,2-6-2,-1-4-3,1-4 1,0-3 2,1 0 0,0-5 0,5 0 1,1 1 0,3-2 2,-1 2 3,2 1-4,-5 1 1,-1 2-3,-5 1 3,-5 0-3,-3 2-1,-3 1 1,0 0-1,-12 4 1,-12 0 0,-7 0 3,-5 1 3,-3-2-5,-1-1-2,3-5-4,1-4-24,6-3-52,6 0-61,11-19-84,7-10-55</inkml:trace>
  <inkml:trace contextRef="#ctx0" brushRef="#br1" timeOffset="341891.0995">19139 11708 624,'0'0'62,"0"0"-62,0 0-35,88-37-13,-43 31-75,-3 6-150</inkml:trace>
  <inkml:trace contextRef="#ctx0" brushRef="#br1" timeOffset="342481.9331">19504 11765 780,'0'0'44,"0"0"-33,0 0-9,0 0 16,0 0-12,0 0-6,-5 0 4,5 0 0,0 0 4,0-1 9,-5-5-2,-1-4-14,0 4 4,1-3-3,2 2 3,0 3 3,2-2 0,1 4 7,0 0 1,0 2-2,0-1-4,0 1-10,0 0 0,0-2-4,10-1 4,9 1 1,4 0 1,6 2 0,1 0-2,1-1-12,-1-1-16,-3-1 6,-5 1-7,-10-3 23,-5 0 2,-4-1 4,-3-1 4,0 0 4,0 1 15,0 2 6,0 3-3,0 1-1,0 0-14,0 0-11,0 5-7,0 15 0,0 10 7,0 4 7,-3-1-2,0 0-2,0-2-1,2 0 0,-1-1-2,2-2-2,0-1-12,0-6-57,0-7-71,5-8-181</inkml:trace>
  <inkml:trace contextRef="#ctx0" brushRef="#br1" timeOffset="342779.6606">19909 11740 915,'0'0'41,"0"0"-40,0 0-1,0 0-3,0 0-3,0 0 6,85-14 0,-42 4-5,0 0-25,3-1-1,-7-2-5,-4 3-1,-10 2-28,-6 4-48,-10 1-40,-4 1-92</inkml:trace>
  <inkml:trace contextRef="#ctx0" brushRef="#br1" timeOffset="343040.1994">20049 11582 371,'0'0'509,"0"0"-467,0 0-13,0 0-22,0 0-5,0 0 8,-1 85 7,15-51-10,-3-2-5,-2-1 0,-2 0 1,-5-3 2,1 0-10,-3-5-15,0-1-26,3-8-75,3-9-138,4-5-179</inkml:trace>
  <inkml:trace contextRef="#ctx0" brushRef="#br1" timeOffset="343433.8804">20361 11619 814,'0'0'88,"0"0"-85,0 0 0,0 0 27,-14 89-8,14-55-13,0-2-4,2-2 0,4-5-4,0-5 0,3-6-1,0-4-2,0-6-2,5-4-20,5 0-15,4-8 20,6-15 0,-4-4 5,-3-2 1,-10-3 13,-6 3 4,-6-2 4,0 1 6,-16 5 4,-8 5-11,0 10-7,2 10 0,1 0 0,2 3 1,3 11 0,5 3-2,5 1-59,4-2-119,2-5-74,0-5-112</inkml:trace>
  <inkml:trace contextRef="#ctx0" brushRef="#br1" timeOffset="343653.1716">20678 11669 850,'0'0'70,"0"0"-52,0 0-2,0 0 19,0 0-35,0 0 0,29-12-9,-20 12-34,-3 3-51,-3 2-108,-3-1-30,0-2-57</inkml:trace>
  <inkml:trace contextRef="#ctx0" brushRef="#br1" timeOffset="344122.9586">20729 11424 834,'0'0'57,"0"0"-3,0 0-9,0 0-17,0 0-28,0 0-3,0-17-4,15 15 7,9 0-4,3-3 1,4 0-14,-4-2 4,3 0 4,-8 1 7,-2 2 2,-5 1 1,-5 3 0,-4 0 0,-3 0 2,0 0 1,-1 0 1,1 0-1,1 10 2,0 4 2,1 6 7,-4 3-2,1 4-5,-2 3 6,0 3-4,0 1-6,0-2-3,0 1 2,0-4-3,-3-4 0,-1 1-15,4-6-33,0-3-32,0-8-166,0-9-118,0 0 91</inkml:trace>
  <inkml:trace contextRef="#ctx0" brushRef="#br1" timeOffset="344520.8502">21122 11401 765,'0'0'133,"0"0"-81,0 0-6,0 0-3,0 0-43,0 0-6,-15-12 4,25 10-1,4 0 3,7-1 5,2-1-4,0-1 2,-2 1-3,0-1 4,-4 2-3,-2-2 1,-2 4-2,-5 1 0,0 0-3,-4 0 1,1 3 1,-1 12 1,2 6 3,-6 5 13,0 5-4,0 4-6,-2 3-2,-11 5-3,1-1-2,-3 2-8,6-5-74,-1-6-99,-2-10-363</inkml:trace>
  <inkml:trace contextRef="#ctx0" brushRef="#br1" timeOffset="346424.6275">18727 12253 275,'0'0'188,"0"0"-127,0 0 1,0 0 29,0 0 12,0 0-63,0 0-33,-18 0 2,21 0-1,18 0-2,18 0 9,22-7 14,18-3-5,19-3-3,16-1-15,15-4 0,14 0-6,12-3 0,5-1 5,8-1-5,-1 1-9,-12-1-18,-10 2-1,-20 1-3,-25 0-3,-16 2 32,-19 0 2,-13 2 2,-10 3 2,-4 2 4,-7 4 9,-6 3-10,1 2-4,-7 2-1,-2 0-2,-3 0-4,-2 0-23,-4 0-58,-5 2-30,-3 2-31,0-3 6,-21-1-112</inkml:trace>
  <inkml:trace contextRef="#ctx0" brushRef="#br1" timeOffset="347382.8237">19924 12411 689,'0'0'56,"0"0"8,0 0-3,0 0-24,0 0-16,0 0-19,73-61 6,-44 61-7,-5 3 7,-3 16-8,-4 7-1,-11 6-2,-6 5 3,-2 1 0,-22 0 3,-7-1-3,-5-3-7,-1-3-1,1-6-14,3-8 22,7-8 0,7-9 6,6 0 3,7-2 0,6-12-6,0-3-3,0-1 0,9 1 2,8 3-1,3 4 0,2 4 2,0 6 7,3 0-9,-1 0 5,1 13-2,1 2-2,2 1-1,5-2 0,4-6-1,0-5-7,2-3-19,-3 0-13,-2-15-26,-3-7-18,-2-3-19,-2-2-20,-5-5-38,-5-2-204</inkml:trace>
  <inkml:trace contextRef="#ctx0" brushRef="#br1" timeOffset="348313.8116">20879 12005 110,'0'0'53,"0"0"4,0 0 2,0 0 4,0 0-23,0 0 7,4 0-2,-4 0 3,0 0 3,0 0 0,0 0-19,0 0-7,0 0-5,0 0 2,0 0-4,0 0-4,0 0-4,0 0-2,0 0 3,0 0-4,0 0 4,0 0 0,0 0 1,0 0-2,0 0 2,0 0 3,0 0-4,2 0-1,0 0 1,0 0-9,-1 0-2,4 0 0,5 0-3,8 0 3,5 0 1,11-4 3,3-4-4,7-3-6,3-2-6,5-1-7,1-2-4,0 2-1,1 1 2,-5 2 15,-6 3-3,-10 1-4,-12 2 0,-7 4 6,-8 0 1,-5 1-13,-1 0-11,0 0-26,0 0-56,0 0 12,-6 1-55</inkml:trace>
  <inkml:trace contextRef="#ctx0" brushRef="#br1" timeOffset="348966.5614">21896 11494 707,'0'0'110,"0"0"-59,0 0 22,0 0-29,0 0-42,0 0 2,31-12-4,5 9 0,6-1-23,0 0-62,1 0-66,-10-2-69,-12 3-45,-8 2 61</inkml:trace>
  <inkml:trace contextRef="#ctx0" brushRef="#br1" timeOffset="349139.4103">21935 11633 719,'0'0'86,"0"0"-79,0 0 45,0 0-26,0 0-19,0 0-7,128-23-7,-75 9-112,-4-2-110,-7-3-81,-10-2 78</inkml:trace>
  <inkml:trace contextRef="#ctx0" brushRef="#br1" timeOffset="349771.2362">22724 11189 41,'0'0'542,"0"0"-508,0 0-12,0 0 48,0 0-12,0 0-23,0 0-10,-28-10 3,28 10 9,0 0 6,0-2 3,0 2-3,0 0-15,0 0-4,0-1-2,0 1-3,0-2-5,0 1-5,0 1-1,0 0-5,0 0 2,0-1-4,0 1 4,-2 0-1,2 0-3,0 0-1,0 0 1,0 0-1,0 0 0,-1 0 0,1 0 0,0 0 1,0 0-1,0 0-2,0 0 2,0 0-1,-2 0-1,2 0-8,0 0-8,-1 0 4,1 0-7,0 0 3,0 0-10,0 0 1,0 0 8,0 0 7,0 0 5,0 0-2,0 0 9,0 0 0,0 0 1,0 0-1,0 0-13,0 0-55,0 0-122,0 0-79,-6 0 41,-5 0 27</inkml:trace>
  <inkml:trace contextRef="#ctx0" brushRef="#br1" timeOffset="351568.0512">22585 11283 23,'0'0'235,"0"0"-195,0 0-26,0 0 0,0 0-7,0 0-4,0 0 0,9-7-2,-4 6 1,-2-1 3,0 1 4,-2-1 11,-1 2 19,0-1 8,0 1 7,0 0-11,0 0-32,0 0 5,0 0-3,0 0-5,0 0-8,0 0 0,0 0-1,0 0-3,2 0 4,-1 0 4,2 0-4,1-1 1,1 1 0,1 0-1,-1 0-2,-4 0 2,-1 0 3,0 0-3,0 0 0,0 0 0,2 0 0,-1 0 0,2 0-5,3 0-7,0 0 0,1 0-5,-1-2 5,3 1 5,-4-2 7,-2 1 0,-2 2 1,-1-1 6,0 1 14,0-1 3,0-1 3,0 1-19,0 1-8,0 0 6,0 0-3,0-2-1,0 2 1,0 0 2,0-1 2,0-1-6,-1 0 5,-2 0 3,0-1-2,-3 3-4,0 0 12,0 0-11,-2 0 8,1 0 3,-3 6-8,1 11 9,-1 6-9,2 2 11,3 5-4,2-1 6,3 1-5,0-2-2,0 1 3,0-4 6,8-1-16,8-3-6,2-4-2,9-3 1,4-6 2,5-6-2,6-2-6,-3-6 4,-5-12-4,-9-5-6,-7-1 6,-10-3 7,-8-2 4,0-4 4,-8 0-4,-14-4 7,-5 1-8,-1 4 2,1 9-1,6 9 6,6 8-7,6 6-3,4 0-14,4 5 5,1 12-18,0 3-52,0-2-113,0-4-77,4-6 26</inkml:trace>
  <inkml:trace contextRef="#ctx0" brushRef="#br1" timeOffset="352065.1862">23140 11454 789,'0'0'127,"0"0"-93,0 0 3,0 0-4,0 0-28,0 0-5,36-31 0,-28 31-3,-4 0 3,-2 0-2,-2 0-10,0 0-3,0 1-1,-6 5-10,-4-1 18,0 0-25,8-2-73,2-3-106,0 0-82,17-18 138</inkml:trace>
  <inkml:trace contextRef="#ctx0" brushRef="#br1" timeOffset="352505.4213">23434 11067 72,'0'0'762,"0"0"-698,0 0-43,0 0-21,0 0 0,-16 76 5,6-27-3,2 1-2,0 1 3,4-6-1,2-5-1,2-10-1,0-3 0,0-8-1,12-5 0,6-9-12,6-5-12,8 0-7,3-8 1,-1-10-12,-8-2 26,-11-2 17,-7 2 0,-8-3 37,0 0 11,-4 2-3,-12 4-16,-5 6-8,-1 8-12,1 3-6,-2 3 4,3 14-3,4 4-4,6 2-1,9-1-21,1-1-57,11-5-99,10-9-122,5-7-69</inkml:trace>
  <inkml:trace contextRef="#ctx0" brushRef="#br1" timeOffset="353058.7154">23733 11159 590,'0'0'37,"0"0"-21,0 0 0,0 0 32,0 0-16,0 0-10,-3-10 8,3 5 18,0 1-1,0-1-13,-2-1 8,0-1-3,1 3-11,1 0-11,0 1 11,0 0-13,0 2-9,0 1-5,0 0-1,1 0-8,16 0 8,7 0 0,6 0 0,3 0 0,2 0-18,3 0-15,-1 0-10,-4 0-15,-7 0-14,-9-6 52,-4-2 20,-8-2 0,-5-2 8,0 2 21,0 0 8,0 3 8,0 3-4,0 3-2,0 1-9,0 0-16,0 1-12,0 19 2,0 10 8,-3 9 18,-10 6-19,-3 4-4,-1 3-4,0 0-6,2 1-5,2 2-66,-6-7-106,-8-8-417</inkml:trace>
  <inkml:trace contextRef="#ctx0" brushRef="#br1" timeOffset="356514.7447">807 10744 403,'0'0'516,"0"0"-497,0 0-3,0 0-3,0 0 9,0 0-13,0 0-9,-49-13-6,49 74 5,2 14 2,4 4 1,1-6 1,2-4 1,0-10-3,5-6 0,2-11-1,-1-9-6,3-11-12,-5-9-4,-1-6 2,-1-7 9,-1 0 11,-1-19 0,3-10 2,-2-7 1,-2-4 1,-2-3-4,-5 1 3,1 4 0,-2 11 3,1 10-2,5 13 4,6 4-8,6 8-12,9 16 12,6 6-1,-2 5 1,2 0 0,1-3-8,2-7-4,-9-7-25,1-8 16,-10-7 6,-5-3 4,-7 0 11,-6-10 6,0-12 51,0-8-33,0-4-13,-1-2 16,-2-6-21,3 3-6,0-5-6,0 3-43,16 9-72,5 8-106,0 15-41</inkml:trace>
  <inkml:trace contextRef="#ctx0" brushRef="#br1" timeOffset="357092.7284">1486 11193 741,'0'0'109,"0"0"-93,0 0 16,0 0 22,0 0-54,0 0-11,-4 0-1,16 0 4,3-6 4,4-7-5,0-1-15,-5-2 6,-5 1 14,-6-2-3,-3 0-1,0 2-1,0 2 9,-3 4-1,-6 5 2,0 4 8,-3 0 6,-3 1-5,-1 18-10,1 7 5,0 3-1,4 2-4,7-1-1,2-3 1,2-4-6,0-3-2,11-4-4,13-7-21,1-8-30,8-1 34,3-4-4,-2-15-10,2-5 10,-9 0 14,-8 2 13,-10-2 6,-3 4 5,-4 3 25,-1 4 24,1 6 11,-2 5-14,1 2-25,6 0-26,2 4-23,5 10 23,7 4 1,-4 3 0,-3 2 0,1-2-1,-8 1 0,-4 1-26,-3-3-52,0 0-36,-10-8-15,-11-5-63,0-7 47</inkml:trace>
  <inkml:trace contextRef="#ctx0" brushRef="#br1" timeOffset="357261.2002">1787 10925 857,'0'0'0,"0"0"-158,0 0 118,0 0 36,29 74-59,-10-55-146,2-5-71</inkml:trace>
  <inkml:trace contextRef="#ctx0" brushRef="#br1" timeOffset="358219.697">2050 11073 18,'0'0'712,"0"0"-663,0 0-33,0 0 40,0 0-25,0 0-31,0-30-3,2 19 1,-2 3-4,0 1 6,0 1 3,-3 3-2,-9 0-2,6 3-1,-3 0 2,1 0 9,2 3-9,-1 11-1,6 1 0,1 3-1,0 1-4,0 0 1,10-2 0,2-1 1,1 1 4,2 3 0,-1 1 2,-1 0 0,-1 6-2,1 1 1,-1 5-1,-1 3 0,-1 0-2,-5-1-63,-5-1 55,0-3-15,-5-2-40,-14 0 28,-5-8 35,-1-5 2,-1-7 8,7-9-2,1 0 17,6-7 46,6-16-21,6-9-46,0-8 7,14-12-6,14-4-3,5-6-15,7-2-25,2 4-33,0 2-34,-1 8 43,-5 7 4,-8 5 31,-11 5-1,-4 5 14,-8 3 11,-5 1 5,0 1 9,-8 2 26,-8 1 12,-2 2-16,0 4 47,5 5 15,4 5-14,4 3-27,2 1-31,2 3-21,1 20-10,0 14 2,0 10 8,0 4 0,0-1 1,7-1 0,1-8-1,2-2 3,-1-10-3,-1-6 0,-1-6-3,0-7-1,-2-4-1,-1-5 1,1-1 4,-2 0 0,7-7 1,1-12 1,1-5-2,1-2-7,-4-3 6,3 4 1,-2 7-3,-1 4-2,-4 10 4,0 4-8,3 0-8,0 6 14,1 10 3,2 3 4,-3 3-2,1-2 5,-1-2-5,-1-4 0,0-1-1,2-6-1,2-4-5,5-3-39,6 0-42,8-16-7,2-11-23,-1-5-15,-7-6-17,-5-2 46</inkml:trace>
  <inkml:trace contextRef="#ctx0" brushRef="#br1" timeOffset="358653.4297">2651 10659 3,'0'0'769,"0"0"-701,0 0-11,0 0-21,0 0-36,0 0-6,-16 41 6,16 3 0,0 6 11,0 5-1,0-3 5,0-4-8,0-3-5,0-6-1,6-5 4,6-6-5,4-4 0,5-3-1,0-5-5,5-5-4,0-6-33,3-5 18,-4 0-16,-1-15-8,-8-3-6,-5 0 13,-7-3 33,-4 1 9,0 1 15,-4 5 21,-2 4 34,-2 6-10,4 3-40,-1 1-19,2 0-2,-1 10-1,-2 11 2,2 4 0,2 4 0,2-6-34,0-4 1,6-5 1,15-5-15,10-9-26,13 0-7,8-12-51,4-12-20,-1-3-47,-5-1 81</inkml:trace>
  <inkml:trace contextRef="#ctx0" brushRef="#br1" timeOffset="359050.6774">3259 10999 503,'0'0'97,"0"0"-91,0 0 51,-84 2 6,63 9-14,2 3-23,4 2-9,5 0-8,5 0-9,5-2-6,0-2-12,0-7 4,13-2-46,7-3 9,8-4 5,2-15-12,1-5-1,-4-5-10,-3-2 6,-10-3 42,-4 0 21,-10-1 15,0-2 53,0-4 31,-9-1-29,-6 2 6,4 5 1,0 10-2,5 11 1,1 8-15,4 6-42,-1 0-19,2 22-15,0 18 10,0 12 5,0 10 5,0 2 2,0-7-6,0-3 2,6-8-1,3-3-2,2-9 0,-1-4-32,1-9-55,-4-10-135,-1-11-112</inkml:trace>
  <inkml:trace contextRef="#ctx0" brushRef="#br1" timeOffset="359287.2516">2547 10892 1002,'0'0'50,"0"0"-41,0 0-9,0 0-6,0 0-28,82-18-30,-1-6-24,10-10-207,-2-4-192</inkml:trace>
  <inkml:trace contextRef="#ctx0" brushRef="#br1" timeOffset="361503.716">3972 10834 651,'0'0'49,"0"0"-25,0 0 9,-94-31 31,69 31-17,2 0-17,-1 7-7,2 16-22,4 6 5,0 5-5,7 3 7,7-2-7,4-4-2,0-5-11,9-5 7,13-6 2,1-3 2,4-8-4,-2-4-4,0 0 8,-1-3 1,-4-13-3,-1-3 2,-3-5 1,-2-3 0,-4-3 2,-2-2 0,2 2-1,-2 5-1,-2 8 3,1 9-5,-1 6 2,3 2 0,5 2 0,5 17 0,0 8 5,-1 3 0,0 2-1,-3-4-2,3-1-1,-3-3 1,1-4-2,-2-6 0,-1-4 0,2-4-1,-2-6 0,1 0 0,-2 0 1,0 0 0,-2-10 3,-2-3 1,-1 2 0,-4-2 4,0 2 7,0 3 3,-3 2-4,3 2 2,-3 1-5,2 0-7,-2 0 4,1-1-1,1-1-3,-2 0 1,1-1 0,1-3-4,-1-2-1,2-4 1,1-2-1,1-6 3,-1 1-3,1-1-2,-4 5 2,1 2 2,-2 5 0,0 4 0,0 0-2,0 2-1,0 4 1,0 0-2,0 1 2,0 0-4,0 0 4,0 0-1,0 0-10,0 0 5,0 0 3,0 0-4,0 0 6,0 2-1,0 3 1,0 2 1,0 1 1,3 2 1,0 6-1,6 2-1,-2 3 0,4 5 0,0 1 0,0 1 0,3-3 0,0-2 0,-3-3 0,-2-6-1,1-5 0,-5-5-7,-1-2-5,-2-2 13,-1 0 1,1 0 5,-1-10 4,-1-11 5,4-8-11,-3-6-1,3-1 1,0-4-4,1 1-4,3-4-21,1 4-21,5 7-27,0 10-144,5 14 12,-6 8-42</inkml:trace>
  <inkml:trace contextRef="#ctx0" brushRef="#br1" timeOffset="362552.8231">4598 11001 786,'0'0'59,"0"0"-52,0 0 25,0 0-32,0 0-15,0 0 7,41-33 8,-16 19-17,0 2-11,-10-1-9,-7 3 37,-5 3 0,-3 0 21,0 3 18,0 1-9,-6 0-27,-5 3 19,-2 0-13,1 1-4,-2 13-1,0 5-4,5 2 0,3 4 0,4 1 0,2-1-3,0 0 2,2-3 0,8-2-3,4-6-6,2-6-24,5-4-21,0-4 36,3 0 3,-2-5 15,0-11 1,-7-1 4,-5-3 1,0 1 7,-6-2 28,-2-3 2,1-1-14,-2 4-17,2 5 9,2 3-8,1 7-11,4 3-1,2 3-12,6 0 8,3 7-3,0 13-4,-2 1 4,-2 6-3,-4-1-5,-6-1-12,-5-1-19,-2-6-2,0-5-31,0-4 76,-5-7 3,1-2 0,1 0 18,-1 0 6,0-14-2,4-7-21,0-5 10,6-4 1,17-5-12,8 2 0,8 2-4,6 5-15,2 8 2,-2 5-2,-2 8-3,-5 2 1,-6 3-3,-3 0 12,-11 0-29,-2 0 19,-11 0 16,-5 0-1,0 1 7,0 1 47,-5-1 38,-8 2-3,-4 1-50,0 2-4,0 2-3,2 3-11,3 2-12,2 1-1,4 2-1,1 1 0,4-2 0,1-1-3,0-2-20,0-5 3,0-3-30,6-4 8,0 0-15,9 0 50,-2 0 3,2-11-15,0-2 8,-5 1 10,-2 3 1,-4 2 10,-1 1 15,-1 2 3,1 1-1,4 3-4,-2 0-21,2 0-2,4 0 0,5 0 0,5 6 0,3-1 0,4 0-2,2-5-26,1 0-52,1 0-99,-4-9 12,-3-5-55</inkml:trace>
  <inkml:trace contextRef="#ctx0" brushRef="#br1" timeOffset="363136.7297">5662 10834 97,'0'0'295,"0"0"-204,0 0 9,0 0 16,0 0 25,0 0-81,-37-56-22,29 56-33,-3 14-5,-3 11-2,-1 11 2,5 4 0,5 6 1,5 3 0,0 2 1,5 3-4,11-4 4,2-1-2,-3-6 4,-6-8 3,-5-5-7,-4-5-5,0-5-7,-6-4-5,-17-4 17,-9-3 4,-4-4 1,-1-5-4,3 0 0,5-5 4,4-18 10,10-7 2,8-9-17,7-8 0,1-3-1,28 0 4,11 2-6,11 6-7,4 4 1,1 5-14,-3 6 5,-3 4 8,-4 3 1,-4 3 1,-4 0 8,-7 1-3,-6 3-1,-7-2-2,-6 3-3,-6-1-8,-4-3 17,-2 1 1,0 1 1,-6 3 6,-5 2-2,-4 3 6,3 5 15,-4 1-1,-1 0-3,-3 9-8,0 12-1,-1 6-7,5 6 7,4 0-6,12-2-8,0-4-2,11-3-6,18-5 2,17-8 6,19-11-34,14-1-50,12-24-202,3-13-225</inkml:trace>
  <inkml:trace contextRef="#ctx0" brushRef="#br1" timeOffset="364718.1273">1094 11740 453,'0'0'81,"0"0"-13,0 0-12,0 0-5,0 0-3,0 0-3,0 0-9,-9 0-35,9 0-2,0 0-11,3 0 8,21 3 4,25 0 0,31-3 37,34 0-15,35-4-10,32-10 1,26-5-2,20-1-6,21-1-3,11 0 5,4 2-7,2 0-7,-8 0-7,-5 1-2,-10 1-13,-11-1-26,-18 0 1,-20-2 25,-23-1 8,-18 0 21,-19 2 3,-26 2-3,-16 3 9,-22 4 27,-14 3 5,-16 2-22,-11 0 7,-7 3-14,-7 0-3,-3 1-5,-6 1 1,-1 0-2,-2-2-3,1 2 1,0 0-1,0 0-1,6 0-2,-3 0-11,0 0-4,1 0-14,2 0 11,-3 0-8,3 0-2,3 0 10,1 0 9,4 0-5,2 0 12,0 0-2,1 0 3,-2 0 4,-6 0 0,1 0 0,-4 0 1,2 0 1,2-1 2,8-3 4,6-2 8,13-1 2,6 0-1,11-2-2,4 2-9,3-1 1,-1 1 1,-5 1-4,-6 0 4,-10 2-4,-6 0 0,-8 0 3,-7 1 2,-6 2 22,-5-1-5,-2 1-6,-2 0 0,0-1 4,-3 1-2,0 1-2,1 0-3,1-2-10,-1 1-7,2 0 0,-3-1 2,-1-1 1,-2 3-3,3-3-17,6-2-47,-8-5-125,-1-7-183,-10-7 163</inkml:trace>
  <inkml:trace contextRef="#ctx0" brushRef="#br2" timeOffset="378135.9644">1286 12231 686,'0'0'251,"0"0"-242,0 0-9,0 0-10,0 0 3,0 0-3,-23 86 10,23-39 3,0 1-1,2-2-2,-1-3 7,-1-4-5,0-2-2,-5 0-1,-7-2 1,1-2-19,-2-6-44,3-5-66,1-8-41,3-13-39</inkml:trace>
  <inkml:trace contextRef="#ctx0" brushRef="#br2" timeOffset="378457.721">1224 12299 835,'0'0'44,"0"0"-31,0 0-8,0 0 10,0 0-3,91-75-7,-42 65-4,2 6-1,-7 4 1,-6 0-3,-10 10-1,-4 8-1,-11 2 4,-5 2-6,-8 3 3,0 0-4,-3 0 4,-24 2 3,-6 0 3,-10 0 1,-9-5 3,2-3-7,1-4-16,9-7-31,13-4-24,11-4-135,13 0-79</inkml:trace>
  <inkml:trace contextRef="#ctx0" brushRef="#br2" timeOffset="379108.8838">1539 12623 328,'0'0'554,"0"0"-528,0 0-21,0 0-1,0 0-4,0 0 0,46-18-5,-25 18 4,1 6 1,0 6 2,-5 5 0,-5 2-2,-5-2 0,-7 0 1,0-2 1,0-4-2,0-1-2,-9-6 2,-1-1 4,1-3 8,4 0 1,-2-4 10,1-12-7,3-4-10,3-7-6,0-5-10,24-2-6,9-1-32,10 6-23,5 4-84,-2 8-43,-7 7-128</inkml:trace>
  <inkml:trace contextRef="#ctx0" brushRef="#br2" timeOffset="379536.8468">1818 12729 321,'0'0'491,"0"0"-484,0 0 0,0 0-7,0 0 16,0 0-1,38-17-7,-13 6 0,1-1-1,-1-3-5,-1 0-1,-2-1 4,-5 2-3,-4 0-2,-5 3-2,-7-2-4,-1 2 6,0 1-5,0 1-1,-11 5 6,-3 3 11,-1 1 1,-6 0-7,0 0 3,-1 12 0,4 7-1,5 2-4,5 4-2,5 2-1,3 2 0,0-3-1,8-3 0,11-3-6,9-7-35,10-9-61,11-4-41,9-16-82</inkml:trace>
  <inkml:trace contextRef="#ctx0" brushRef="#br2" timeOffset="379940.7126">2317 12472 283,'0'0'544,"0"0"-507,0 0-33,0 0 16,0 0-1,-91 46-7,78-24-9,4 6 2,3 1-4,3-4-2,3-1-2,0-3 3,0-2-2,3-5 2,7-3-7,4-4-9,7-4 3,4-3 1,8 0-7,1-13-3,-4-4-5,-5 2 17,-8-1 6,-7 3 4,-5 2 8,-2 3 2,0 3 16,-3 4 21,1 1-19,-1 0-23,0 0-5,3 0-18,4 6 6,4 5 12,1 4 0,1 3 7,-2-3-7,-5 2-12,0-3-42,-6 0-34,0-4-52,-6-4-82</inkml:trace>
  <inkml:trace contextRef="#ctx0" brushRef="#br2" timeOffset="380092.8378">2447 12406 745,'0'0'0,"0"0"-66,0 0-50,0 0 71,0 0-143</inkml:trace>
  <inkml:trace contextRef="#ctx0" brushRef="#br2" timeOffset="380594.8434">2624 12615 796,'0'0'49,"0"0"-35,0 0-5,0 0 12,0 0 1,25-76-7,-9 66-13,-1 4 0,-2 5 3,-1 1-5,1 0-3,1 3-2,5 9 5,-2 7 2,2 3-2,-5 3-2,-4 1 2,-4 1-2,-6 0 2,0-5-18,0-4-9,-3-5-1,-4-6 9,1-4 19,0-3 0,1 0 9,1-4-3,1-12 3,1-5-4,2 0-3,0 0 2,5 0 0,10 2 1,1 3-4,9 3 2,1 5-5,4 2 2,0 4-4,-2 2 4,2 0 0,-8 3-4,2 12 4,-6 0 0,-5 2-3,-5 1-5,-8 3-22,0 1-53,-6-3-20,-15-2-49,-1-9-48</inkml:trace>
  <inkml:trace contextRef="#ctx0" brushRef="#br2" timeOffset="380732.933">3090 12368 198,'0'0'0,"0"0"-78</inkml:trace>
  <inkml:trace contextRef="#ctx0" brushRef="#br2" timeOffset="381345.2854">3229 12508 829,'0'0'87,"0"0"-81,0 0-3,0 0 7,0 0-7,0 0-2,-25 62 0,22-38-1,0 0 1,3 0-1,0-2-1,0 0-1,0-5 0,0-6-9,6-4-22,5-5-13,0-2 21,1 0 24,3-8 1,-1-10 7,-3-5-4,1 1 3,-4-2 0,0 0 6,-2 0 2,2 1 9,-2 5-14,4 4-2,-2 5 2,1 7-8,2 2-1,0 0-15,6 0 12,-3 7-2,1 8 0,-4 5 2,-4 1 3,-4 0-7,-3-1-8,0-5-1,0-3 5,0-7 3,0-3 3,0-2-3,0 0 8,0-2-5,5-13-18,6-6 13,3-3-57,5 0 67,-4 1 4,0 8-3,-3 2 1,-3 6 6,1 7 0,-2 0-6,7 1-2,-3 15 0,0 5 3,-3 4-1,4 1 1,-5 0 0,-2 0-3,-2-2-31,-1-7-96,-3-9-175</inkml:trace>
  <inkml:trace contextRef="#ctx0" brushRef="#br2" timeOffset="381792.3846">2942 12358 820,'0'0'43,"0"0"-27,0 0 1,0 0-15,0 0-1,0 0-1,36-10-2,-24 17 2,-5 2 0,-5-1 0,-2 2 0,0 1-9,-7-1 1,-11-1 0,-3-2-1,6-5-11,0-2 1,6-2-65,3-15-74,6-10-245</inkml:trace>
  <inkml:trace contextRef="#ctx0" brushRef="#br2" timeOffset="382590.3693">4000 12360 831,'0'0'211,"0"0"-196,0 0-15,0 0-2,0 0-2,0 0-1,87 0-4,-40 0-14,0-2-43,0-1-56,-8-1-112,-12 0-81,-12 1 112</inkml:trace>
  <inkml:trace contextRef="#ctx0" brushRef="#br2" timeOffset="382783.3831">3997 12574 837,'0'0'71,"0"0"-68,0 0-3,0 0 5,0 0 4,109 0-9,-39-4 0,8-8-41,-4-2-177,-14-1-219</inkml:trace>
  <inkml:trace contextRef="#ctx0" brushRef="#br2" timeOffset="386317.4013">4982 12161 574,'0'0'91,"0"0"-77,0 0 31,0 0 9,0 0-8,0 0-33,0 0-2,-17-13-4,15 13-3,2 0 2,-4 0-5,0 14 1,-5 4 7,3 6 6,-4 2 4,4 2-15,1-1 5,2-2-6,3 1 2,0-4-5,0-1-3,11-5 0,8-5-3,9-6-24,5-5 8,3 0-10,0-18 22,-5-3-3,-10-4 13,-13-2 4,-8-3 1,0-2 4,-8-2 7,-13 0 3,-4 5-5,4 8-13,2 6-2,8 11-1,3 4-2,3 0-9,3 20-50,2 7 14,0 4-38,5-3-119,11-7-87</inkml:trace>
  <inkml:trace contextRef="#ctx0" brushRef="#br2" timeOffset="386572.9803">5361 12283 198,'0'0'647,"0"0"-630,0 0-16,0 0-1,0 0-9,0 0 9,35 0-1,-27 0 0,-5 0-34,-3 0-37,0 2 15,0 2-22,-8 2 32,-5-4-85,3-2-123</inkml:trace>
  <inkml:trace contextRef="#ctx0" brushRef="#br2" timeOffset="387059.3747">5646 11972 714,'0'0'121,"0"0"-109,0 0-12,0 0-3,0 0-21,0 0 24,-15 73 17,6-31-1,1 2-7,0-3-3,2-4-1,4-3-3,2-6 2,0-3 0,8-6-4,12-5 0,7-7-18,3-6-9,6-1-11,-3-1-6,-8-13 5,-8-5 8,-9 1 23,-8-3 8,0 0 10,-13-1 39,-5 4 1,-4 2-13,1 8 0,6 5-37,-1 3-6,2 0 4,5 18 1,-3 6-22,9 5-53,3-3-73,0-4-93,0-8-89</inkml:trace>
  <inkml:trace contextRef="#ctx0" brushRef="#br2" timeOffset="387926.2305">5868 12083 483,'0'0'44,"0"0"-44,0 0 0,0 0 8,0 0-1,0 0-4,0 0-1,-8 3-1,8-3 41,0 0 53,0 0-2,-1 0-34,-3 0-34,1 0-10,0 0-2,1 0-1,1-3-4,1 0-1,0-1 0,0 0 0,0 0 2,-2 1 2,2-1-1,0 2 2,0-1-2,0 2-1,0 0 3,0 1-8,0 0 1,0 0-5,0 0-1,0 0-6,0 0-3,10 0 9,10 1 1,7 5 0,6-1 0,7 1-1,8-2-11,-2-2-27,-3-2 6,-10 0-2,-8 0 14,-13 0 11,-9 0 10,-3 0 4,0-3 15,0-1 15,0-2-6,-4 2 1,-2 1-16,3 1-3,0 2-4,1 0-2,2 0-4,0 0-1,0 0-7,0 0 8,0 0 1,0 0 0,0 0-1,-2 0 0,2 0 0,0 0 0,0 0 2,-2 0-2,2 0 0,0 0 0,0 0 0,0 0 1,0 0-1,0 0 0,0 0 0,-3 0 0,3 0 0,-1 0 0,1 3 0,-2 2 0,1 3-4,-2 3 2,-5 6 0,3 4 2,-6 5 2,0 5-2,-1 1 0,-3 4 0,0 0-1,-1 1 0,5-1-18,0-2-65,3-7-128,5-13-159</inkml:trace>
  <inkml:trace contextRef="#ctx0" brushRef="#br2" timeOffset="389598.5931">6597 12107 213,'0'0'131,"0"0"-111,0 0-5,0 0 10,0 0 8,0 0 2,0 0-2,0 0-7,0 0-2,0 0 4,0 0-14,0 0 0,0 0-9,0-2 0,0 0-4,0 0 2,0 1-3,0-1 0,0 1 0,0 0 18,0 1 1,0-2 0,0 1 8,0 1-4,0 0-5,0 0 1,0 0 9,0 0-5,0 0-12,0 0-8,0 8-3,-10 12-2,-2 4 2,-4 3 5,-1 0 3,-2 0-7,2-3-1,-2-5 1,6-1-1,-1-2-28,7-4-74,2-5-60,4-6-72,1-1-22</inkml:trace>
  <inkml:trace contextRef="#ctx0" brushRef="#br2" timeOffset="389872.8493">6426 12064 460,'0'0'294,"0"0"-294,0 0 0,0 0 0,0 0 2,0 0-1,66 83 3,-41-59-1,2-2 1,-2-1-1,-1-1-2,2 0-1,-3-3-33,1-3-82,-3-7-90,0-6 62,-3-1 24,-3 0 4</inkml:trace>
  <inkml:trace contextRef="#ctx0" brushRef="#br2" timeOffset="390403.8175">6868 11989 76,'0'0'539,"0"0"-508,0 0-28,0 0 6,0 0 29,0 0-19,0-2-18,0 2-1,0 0 0,0 0 0,0 0 0,0 0 1,0 0-1,0 0 1,0 0 2,0 0-3,0 0 2,0 0-2,0 0 2,0 0-2,0 0 1,0 0 2,0 0-3,0 0 0,0 0 1,0 0 2,0 0 0,0 0 7,0 4-10,0 13 7,0 9 2,0 5 17,-3-2-6,0 1-11,1-4 5,2-4-5,0-4 3,0-2-12,0-4 2,6-2 1,7-2 0,4-4-3,8-3-1,8-1-8,8 0-17,3-5-37,0-5-24,-3 0-40,-13 0-52,-12 4 55,-13-3 15,-3 4 4</inkml:trace>
  <inkml:trace contextRef="#ctx0" brushRef="#br2" timeOffset="390614.8686">7045 12130 645,'0'0'183,"0"0"-169,0 0-14,0 0-8,0 0 8,0 0 9,-1 103-6,4-70 2,-2 1-3,-1 1 0,0-4-2,0-2-16,-4-5-77,1-8-65,3-11-83,0-5-17</inkml:trace>
  <inkml:trace contextRef="#ctx0" brushRef="#br2" timeOffset="391034.8886">7308 12132 50,'0'0'788,"0"0"-713,0 0-53,0 0-7,0 0-15,0 0-15,12 0 4,18 0 11,7 0 0,2-2-21,2-7-36,1-1-22,-3-1 15,-2 0-50,-9 1-29,-9 0-7,-10 2 66,-8 1 27,-1 1 9,0 0 25,-12 3-29</inkml:trace>
  <inkml:trace contextRef="#ctx0" brushRef="#br2" timeOffset="391253.0332">7476 11989 64,'0'0'669,"0"0"-575,0 0-67,0 0-15,0 0-8,0 0-2,-10 62 12,10-30 1,4 2-9,-1 3 2,0 0-3,0 0-5,2-1-61,2-8-92,-2-8-139,-2-10 23</inkml:trace>
  <inkml:trace contextRef="#ctx0" brushRef="#br2" timeOffset="391955.8481">7831 11953 512,'0'0'344,"0"0"-344,0 0 0,0 0-8,0 0 8,0 0-2,-44 91 6,44-57-7,0-2 6,0-4 1,0-2-4,7-7 0,5-5-2,3-5-24,6-8-21,3-1 26,-2-1-5,-1-15 26,-5-3 5,-7-5 4,-9-3 0,0-3 4,0-2-5,-7-1 14,-8-1-7,0 6-11,2 5-4,1 9-3,4 9 0,-2 5-8,7 0-31,3 18-56,0 8-6,0-1-88,0-1-41</inkml:trace>
  <inkml:trace contextRef="#ctx0" brushRef="#br2" timeOffset="392227.2859">8137 12076 694,'0'0'127,"0"0"-119,0 0 22,0 0-12,0 0 2,0 0-19,5-4-1,-4 4-1,1 0 0,-2 0 2,0 0-1,0 0 1,0 0-2,0 0-12,0 0-47,0 0-128,1 0-91,2-7 28</inkml:trace>
  <inkml:trace contextRef="#ctx0" brushRef="#br2" timeOffset="392826.2384">8242 11928 3,'0'0'347,"0"0"10,0 0-349,0 0 0,0 0 9,0 0 20,-21-48 6,21 42-26,-2 2 6,1-2-10,-1 5 10,1-2 1,1 0 1,0 3-3,0-1-9,0 1-6,0 0-5,0 0-2,0 0-4,0 0 1,0 0-8,10 3 11,5 4 2,6-2-2,5 1-1,5-2-8,6-4-22,2 0-10,-2 0 0,-5 0-11,-12-2 12,-11-4 35,-6-1 5,-3 0 19,0-2 27,0 2 1,-4 4-3,-2 2-1,3 1-20,-2 0-13,0 2-10,-1 18-3,0 10 3,-2 5 2,5 1 4,0-2-5,0-2 0,3-1 0,0-4 1,0-2-1,0-2-1,-1-5-7,1-1-44,0-4-58,0-8-97,0-5-62,4 0 113</inkml:trace>
  <inkml:trace contextRef="#ctx0" brushRef="#br2" timeOffset="393097.0847">8682 11843 67,'0'0'764,"0"0"-675,0 0-80,0 0-7,0 0 2,0 0 3,-8 90 4,8-50 3,0-2 1,0-1-15,0-3 0,0-4 0,0 2 0,0-5-37,0-4-61,0-7-162,2-10-60,1-6 104</inkml:trace>
  <inkml:trace contextRef="#ctx0" brushRef="#br2" timeOffset="393539.2105">9271 11876 55,'0'0'80,"0"0"510,0 0-464,0 0-97,0 0 4,0 0-11,-39 20-12,26 2-10,-3 5 11,0 1-7,0-1-1,0-1 1,-4-1-3,1-4 4,1-2-5,2-3-3,4-3-31,0-5-48,4-4-138,2-4-62,3 0 34</inkml:trace>
  <inkml:trace contextRef="#ctx0" brushRef="#br2" timeOffset="393768.864">9032 11886 662,'0'0'57,"0"0"-54,0 0-3,0 0 49,41 89-24,-21-60-7,0-2-14,-1 1 0,2-2 0,0-4-4,6-5-43,1-4-92,1-9-86,-1-4 39,-3 0 32</inkml:trace>
  <inkml:trace contextRef="#ctx0" brushRef="#br2" timeOffset="394304.8309">9543 11712 68,'0'0'591,"0"0"-464,0 0-34,0 0-20,0 0-41,0 0-29,-15 7 0,6 22-3,0 10 12,0 4-6,3 3 1,0-4 0,3-1-1,3-6-2,0-5-4,0-6 3,6-4-3,7-8-9,7-6-13,1-5-11,4-1 5,-1-5 5,-7-12 14,-6-4 9,-6-2 7,-5-1 16,0 2 9,-11 3-2,-5 5 4,-1 8-18,0 6-16,-3 0-5,-1 16 3,-3 11 2,4 5-36,3-1-66,4-5-251</inkml:trace>
  <inkml:trace contextRef="#ctx0" brushRef="#br2" timeOffset="396616.7461">5115 12746 25,'0'0'204,"0"0"-182,0 0-13,0 0 0,0 0 22,0 0 6,0 0 10,-30-8-8,27 6 25,3-1-3,0 2-12,0 1-1,0 0 0,0 0-5,0 0-6,0 0-19,0 0 4,0-1-6,0 1-10,0 0-6,0 0 0,0 0 0,13-2 1,5 1 5,5 1-3,0-2 5,4 1-5,3-1-2,3 2-1,3 0 3,1 0-3,6 0 2,2 0-1,3 0-1,0 0 1,1 3-1,-4-1 0,-2-1 2,-3-1-5,-1 0 4,-2 0-1,3 0 7,-1 0-4,3-7-3,3 0 0,1 3 3,5-2-2,1 4-1,2 0 2,4 2-2,5 0 0,4 0 2,0 0-1,-6 0-1,-7 0 1,-11 0-3,-9 0 2,-9 0 0,-3 0 0,-3 0 0,0 0-2,2 0 2,5 0 0,3 0 0,4 0 2,5-1-1,5-5-1,-1-1 0,5-3 1,1 2-1,1-2 2,1 1-2,-4 1 0,-3 2 0,-1-1 2,-5 3-2,0 0 1,-4-2-1,-1 2 0,-4-2-1,2 2 1,1 0 3,3 0-3,8-2 0,3 0-2,5 2 2,3 0 0,2 2 0,0-1 1,-1 2-1,0 1-7,-1-3 7,3 0 5,-3-1-5,-3 0 0,0-2 1,-1 0 0,-1 0 0,1 0-1,-1-1 0,0 0 0,-2 1 0,3 1 1,-1-1-2,0 0 1,-2 1-1,-1 0 1,-3 0 0,1-1 3,-3 0-3,1 1 1,-1-2-2,-1 0 0,-2 0 1,-1 0 0,-3 1 0,0-1-1,-2 1 1,0 1-2,3-1 2,-3 2 0,2-2 0,0-1-1,0 1-1,3 0 2,-2 1 0,1 1 0,-4 1-2,-3 0 4,1 2-4,-4-1 4,-1 2-4,-5-1 4,-1 0-2,-6 1 0,0-2 0,-3 2 0,0-1 0,3-1 0,3 0 0,2 0 0,3-1 0,2 2-2,1 1 0,-4-1-5,1 1 6,-5-2-9,-5 2 6,-4 0-5,-5 0 2,-1 0-15,0 0-19,-6 0-52,-16 0-123,-8 0 8,-6 0 32</inkml:trace>
  <inkml:trace contextRef="#ctx0" brushRef="#br2" timeOffset="397402.7499">6997 12917 852,'0'0'46,"0"0"-32,0 0-14,0 0-9,0 0 9,-25 72 3,20-31 1,-3 1-4,0-4 0,-1-2 9,1-8-7,3-4-2,5-4 0,0-6 0,0-3 0,16-4-3,8-3-3,9-4 5,7 0 1,5-6 0,4-6 0,-1-2-29,-8 0-33,-10 1-62,-12 3 1,-12 0-49,-6 0 25,-16 2 17,-14-2 82,-2 0 0</inkml:trace>
  <inkml:trace contextRef="#ctx0" brushRef="#br2" timeOffset="397594.9148">7069 13115 527,'0'0'102,"0"0"-58,0 0-16,0 0-10,0 0-8,0 0 21,18 57 14,-5-27-25,-4-2-9,-4 0 0,0-1-6,-5-1-4,0-1 6,0-4-7,0-4-13,0-5-89,0-7-75,11-5-103,5-1 37</inkml:trace>
  <inkml:trace contextRef="#ctx0" brushRef="#br2" timeOffset="397854.9272">7395 13129 42,'0'0'809,"0"0"-758,0 0-29,0 0-14,0 0-8,0 0 4,25 0-4,9-1 12,12-4-12,8-2-6,1-1-48,0-4-49,-4-2-60,-9-2-58,-15 3 46,-15-1 53,-10 1 48</inkml:trace>
  <inkml:trace contextRef="#ctx0" brushRef="#br2" timeOffset="398095.0383">7585 12965 73,'0'0'538,"0"0"-416,0 0-66,0 0 15,0 0-7,0 0-31,-31-20-33,31 40-5,0 11 5,0 9 4,1 3-1,-1 1-4,0-2 4,0-3-4,0-3 1,0-5-12,0-5-56,2-8-88,16-11-105,12-7 9</inkml:trace>
  <inkml:trace contextRef="#ctx0" brushRef="#br2" timeOffset="398498.8615">7882 12871 70,'0'0'812,"0"0"-758,0 0-52,0 0 0,0 0-1,0 0 8,-21 97 3,21-55-4,0 2-6,6-3 5,2-3-6,1-4 1,4-7-2,4-6 0,6-7-2,4-7-9,3-7-19,1 0 10,-2-15 14,-10-5 6,-7-2 6,-12-2 2,0 1 2,-12-1 3,-9 6 4,-1 7-12,-2 11 3,1 0-7,0 13-1,-1 14 0,3 4 1,6 1-1,7 0-8,7-6-49,1-9-126,3-11-151,12-6 34</inkml:trace>
  <inkml:trace contextRef="#ctx0" brushRef="#br2" timeOffset="399600.6999">9998 12175 167,'0'0'643,"0"0"-593,0 0-30,0 0 16,0 0-20,0 0-16,0 0-2,31-3 2,8 0 10,7 0-10,2 3-10,-2 0-78,-6 0-99,-8 0-79,-13 0-123</inkml:trace>
  <inkml:trace contextRef="#ctx0" brushRef="#br2" timeOffset="399791.4673">10047 12326 786,'0'0'51,"0"0"-51,0 0-2,0 0 2,0 0 3,113 0-2,-48 0-1,0 0-147,-5 0-137,-12 0-99</inkml:trace>
  <inkml:trace contextRef="#ctx0" brushRef="#br2" timeOffset="400461.1516">10687 12108 188,'0'0'685,"0"0"-638,0 0-18,0 0-9,0 0-14,0 0-4,-48 54 0,45-19 2,3-1 6,0-3-8,0-3-1,3-3-1,9-4-1,4-7-2,6-7-16,6-7-6,2 0 9,1-7-3,-4-11 9,-8-4 8,-7-3 2,-7-3 0,-5-2 7,0 0-6,-3 1 2,-11 2-2,-4 4-1,5 9-6,0 6-28,2 8-5,7 1-81,0 19-21,4 3 0,0-1-54</inkml:trace>
  <inkml:trace contextRef="#ctx0" brushRef="#br2" timeOffset="400694.1399">11096 12213 797,'0'0'45,"0"0"-34,0 0 11,0 0 0,0 0-20,0 0-2,0-3-3,0 3-1,0 0-13,0 0-41,0 0-75,-3 1 19,-2-1-79</inkml:trace>
  <inkml:trace contextRef="#ctx0" brushRef="#br2" timeOffset="401286.8546">11203 12022 706,'0'0'92,"0"0"-80,0 0-5,0 0 5,0 0-4,0 0 0,-7-36-1,7 30-4,0 1 5,-2-1 2,-1 0 3,0 3 12,-1-1 9,3 1-7,-2 2-8,3 1 5,0-2-15,0 2-9,0 0 0,0 0-2,0 0 1,0 0-3,8 0 3,6 7 1,3-1 2,2 0-2,4-2 0,6-2-5,5-2-10,10 0-10,6 0-10,1-5 14,-8-2-12,-13 0 0,-11 3 24,-11 1 9,-8 3 1,0 0 9,0 0 49,0 0 1,0 0-27,0 0-16,-3 0-9,-5 16-7,-2 6 5,1 5-1,1 4-5,2 2 5,-1 1-5,0 5 0,-2-1 0,-2 3-25,1-3-58,-1-6-145,-2-10-206</inkml:trace>
  <inkml:trace contextRef="#ctx0" brushRef="#br2" timeOffset="401964.2886">10769 12158 276,'0'0'81,"0"0"-51,0 0 33,0 0 31,0 0-37,0 0-26,0 0-6,-1-1 8,1 1 2,0-2-2,0 1-8,0-1-8,0 0-8,0-1 2,0 1-5,0-2-1,-3 1 7,-1 2-2,-4-2-6,-3 3-4,-7 0-4,-4 0-3,-2 11-83,0 1-145</inkml:trace>
  <inkml:trace contextRef="#ctx0" brushRef="#br2" timeOffset="403613.4624">1033 14373 927,'0'0'0,"0"0"-17,0 0-20,0 0 30,0 0 7,0 0 2,-26 112 11,26-67-4,0 3-7,2 1 3,1-4-2,0-2 0,-3-5-1,0-7-2,0-6-15,0-4-70,0-7-72,0-8-63,0-6-48</inkml:trace>
  <inkml:trace contextRef="#ctx0" brushRef="#br2" timeOffset="404014.9498">1045 14482 410,'0'0'128,"3"-95"-57,4 63-20,2 9 42,2 9-19,2 6-23,0 5-37,5 3-14,0 0-4,0 5-4,-3 11 5,-3 6-4,-9 3 2,-3 6 4,-2 3-6,-17 1 6,-5-3 1,0-2-8,-1-9 8,4-4 3,6-7-2,5-4 2,8-2 2,2-3-5,0 4-7,0 0-2,13 4 8,6 3 1,3 1-1,3-1 2,3 3 7,-1-1-7,-2 0-1,0 0 0,-6-1 1,0-3 0,-5-1 0,-4 0 0,-5-1-1,2 0 0,-4-1-12,-1 0-38,1 0-57,0-1-27,-2-4-57</inkml:trace>
  <inkml:trace contextRef="#ctx0" brushRef="#br2" timeOffset="404432.7068">1473 14756 739,'0'0'118,"0"0"-103,0 0 20,0 0 9,0 0-24,0 0-16,33-23-2,-14 8 1,8-2-3,-6 0-1,3-3-10,-8 3-1,-4-1 2,-7 2 3,-5 2 7,0-2-2,-5 4-4,-7 0-8,-1 7 14,-4 2 0,1 3 13,-2 0 6,-3 3-5,3 11-3,0 7-7,2 3-2,8 0 0,4 3-2,4-2 0,0 0-1,3-3 0,12-5 0,9-4-21,6-6-27,4-7-17,15 0-43,8-13-57,4-13-55,-5-1-93</inkml:trace>
  <inkml:trace contextRef="#ctx0" brushRef="#br2" timeOffset="405464.7546">1920 14578 360,'0'0'216,"0"0"-143,0 0 18,0 0 17,0 0-32,0 0-25,-39-28-11,31 28-26,-1 0-4,-5 8-6,-5 10-1,-2 7-1,-2 0 1,7 1 0,3 0-2,5 0 2,5-4-6,3-2 3,0-5-2,8-2-7,17-4-9,10-5-2,12-4 5,8 0-14,5-9 4,-2-8-4,-13-3-2,-8 4 14,-16 0 17,-12 4 2,-7 3 0,-2 1 42,0 2 5,-6 0-19,-9 3-3,3 3-8,-2 0-15,1 0-4,1 3-5,2 10 4,1 1 0,3 2 1,0-1-2,1-2-8,5-4 2,0-1-22,0-6-3,0 0-4,0-2 13,0 0-19,0 0 19,0 0 5,8-3 19,1-4 0,0 1 2,1 1 2,-1 2-4,2 0 0,0 2-4,1 1 4,0 0-5,5 0 4,-1 0 0,1 0 1,0 1 0,0 0-1,5-1 1,-1 0 2,3 0-2,0-9-19,0-5-17,-2-6 13,-4-1 7,-2-2 2,-5-2 14,-6-1 0,-1-1 0,-4-2 1,0-4 4,0-1 11,-6-1 20,-6 3 18,1 6-6,3 11 9,0 7 5,5 6-25,3 2-35,0 0-2,-3 11-11,0 17 7,0 12 4,-3 8 2,2-1 0,-1-3 1,2-1 0,3-7-3,0-3 1,0-9-1,2-4-4,12-9-23,6-7-32,7-4-9,6-7 8,1-18-20,-1-9-6,-3-3-14,-11-3 35,-8-3 58,-11 0 7,0-2 57,-2-1 14,-10 4-9,4 7 2,1 10 7,3 13 26,1 9-41,3 3-32,-2 5-24,2 24-17,-3 10 17,0 8 8,2 3 6,-2 0-7,3-4-7,0-1 3,0-8 2,4-3-5,14-5-5,10-10-49,8-10-107,3-9-157</inkml:trace>
  <inkml:trace contextRef="#ctx0" brushRef="#br2" timeOffset="405835.2021">3347 14406 951,'0'0'122,"0"0"-111,0 0-11,0 0 0,0 0-10,0 0-10,47 1-5,-8-1 20,11 0-46,-1 0-62,-9-3-126,-10-3-18,-14 4 44,-13 0 106</inkml:trace>
  <inkml:trace contextRef="#ctx0" brushRef="#br2" timeOffset="406020.8496">3308 14588 357,'0'0'568,"0"0"-540,0 0-27,0 0 14,0 0-3,0 0-12,46 8 0,2-8-2,11 0-15,3-7-97,-8-11-262,-11-3-9</inkml:trace>
  <inkml:trace contextRef="#ctx0" brushRef="#br2" timeOffset="407137.8501">4709 14263 6,'0'0'789,"0"0"-765,0 0-21,0 0 19,0 0 13,0 0-2,0 0-32,-42-1 3,37 22-1,1 6 4,-3 4-5,7 1 1,0-4 0,0-2-2,0-5-1,0-4 0,13-5 0,2-4 0,3-6 0,0-2-4,4 0 4,-4-10 4,-1-6-1,-7-7 6,-9-1-3,-1-4 3,0-1-1,-7-1-5,-11 1-2,2 6-1,1 7-3,0 9-7,10 7-17,2 0-44,3 18-129,0 10 63,0 2-7,11-3-63</inkml:trace>
  <inkml:trace contextRef="#ctx0" brushRef="#br2" timeOffset="407359.8586">4998 14347 840,'0'0'72,"0"0"-71,0 0 16,0 0-6,0 0-11,0 0 0,5-6-14,-4 6 7,1 0-45,4 4-21,-3 6-78,-2-1-37,-1-5-36</inkml:trace>
  <inkml:trace contextRef="#ctx0" brushRef="#br2" timeOffset="407778.7228">5255 14182 884,'0'0'70,"0"0"-70,0 0-8,0 0 3,0 0 5,-3 91 0,3-64 0,6-3 1,0-3-1,6-4-1,-5-4-1,2-5 2,3-2 1,0-4-1,6 1 2,1-1-2,4-1 4,0 0-4,-3 4 0,-1-1 1,-5 3-1,-2 0 0,-5 0 0,-4 2 0,-1 1-1,-2 1 1,0 1 0,-11 3 0,-10-1 0,-5 2 0,-7-2 0,-3-2-21,-3-3-22,-1-4-45,8-5-39,1 0-72,9-18-56</inkml:trace>
  <inkml:trace contextRef="#ctx0" brushRef="#br2" timeOffset="407959.9261">5316 14166 511,'0'0'325,"0"0"-309,0 0-16,0 0 0,119-26 0,-59 21-19,7-3-152,-7 3-133</inkml:trace>
  <inkml:trace contextRef="#ctx0" brushRef="#br2" timeOffset="408238.8065">6065 14146 117,'0'0'807,"0"0"-772,0 0-34,0 0 2,0 0 1,0 0-4,-15 82 11,9-54-11,-7 2 3,-2-1-3,-5 3 3,-3-4-3,-3 0-1,2-4-1,0-4-36,5-6-58,7-9-133,3-5-83</inkml:trace>
  <inkml:trace contextRef="#ctx0" brushRef="#br2" timeOffset="408479.1578">5819 14253 833,'0'0'76,"0"0"-75,0 0 1,0 0-1,0 0 1,0 0 9,91 61-9,-54-35 2,-3-1-3,-2 0 4,-5 1-4,-2-4-1,-3-1-10,1-7-76,-2-7-119,1-7-89,3-5 67</inkml:trace>
  <inkml:trace contextRef="#ctx0" brushRef="#br2" timeOffset="408942.8043">6359 14107 869,'0'0'100,"0"0"-90,0 0-8,0 0 0,0 0 0,0 0 14,-49 104-13,38-69 8,4-1-11,-2-3 6,9-4-3,0-7-1,0-5-2,3-4-5,13-5-4,8-5-49,12-1 13,4-1-36,3-16-69,-7-1-29,-9 0 48,-13-1 27,-13 5 20,-1 3 83,-3 2 1,-11 4 154,1 2-17,3 3-3,4 0-5,3 0-27,-3 0-47,1 8-25,-2 10-12,2 5 7,1 4-7,4 0-14,0 2-2,0 1 0,0 0 4,0-2-3,0 1-3,3-4-4,1-3-30,4-2-84,1-11-158,3-9-130</inkml:trace>
  <inkml:trace contextRef="#ctx0" brushRef="#br2" timeOffset="409267.0524">6721 14229 757,'0'0'236,"0"0"-190,0 0-45,0 0 16,0 0-17,0 0-12,17 0 6,13 0 6,7-1 2,8-5-2,0-1-29,-2-3 0,-9 0-11,0 2-5,-7 0-17,-4 2-45,-1-1-67,-4 0-30,-9 0-50,-8 0 169,-1-1 73</inkml:trace>
  <inkml:trace contextRef="#ctx0" brushRef="#br2" timeOffset="409505.8726">6939 14051 685,'0'0'261,"0"0"-229,0 0-28,0 0 7,0 0-9,0 0 10,-7 92 9,7-52-11,0 2-5,0-1 0,0 0 0,0-3-4,2-4-1,3-2-33,1-7-70,0-11-266,-4-12-98</inkml:trace>
  <inkml:trace contextRef="#ctx0" brushRef="#br2" timeOffset="410786.3176">7473 14089 10,'0'0'34,"0"0"10,0 0 445,0 0-348,0 0-96,0 0-14,0 0 4,-4-20-9,2 20-21,-1 12-1,-5 9 7,2 7 2,0 4 27,1-3-26,2-2-14,3-4 3,0-3 0,0-5-3,12-5-1,4-5-4,4-5-9,2 0-2,-1-1 16,0-14 0,-3-7 3,-9-3 1,-3-3-2,-6-5-2,0-1 5,-6-1 0,-9 3-4,-4 2-2,2 9 1,2 10-1,6 8-5,2 3-12,-5 11-43,6 16-40,0 4 8,1 1-72,5-4 5,0-5-44,2-7 82</inkml:trace>
  <inkml:trace contextRef="#ctx0" brushRef="#br2" timeOffset="411176.8986">7891 14172 29,'0'0'920,"0"0"-885,0 0-26,0 0 0,0 0-9,0 0 0,-34-33-34,34 33-86,0 0-269,4 0 83</inkml:trace>
  <inkml:trace contextRef="#ctx0" brushRef="#br2" timeOffset="411767.7486">8127 14040 370,'0'0'44,"0"0"-39,0 0 11,0 0 65,54-85-11,-48 66-12,-5-1 5,-1-1-21,0 0 15,0 1 12,-3 0-11,-8 2-27,-2 2-8,3 5-3,-1 4-8,1 4-10,4 2-2,-3 1-6,0 0 3,-3 5 0,0 10 3,1 2-1,0 4 1,5 1-2,3 1 0,3-2-8,0 0-2,9 0-2,10-3-4,5 2 9,3-2-2,1 0 7,-1 0 3,-2-1 0,-4 0-2,-6 0-1,-7-2-1,-8 1 5,0-2-3,-5 0-3,-13-3-8,-6-1 8,-4-4 3,3-6 3,1 0 3,9 0 2,6-14 13,5-6-6,4-5-5,4-5-4,17-5-3,12-3-13,5 1-39,6 3-69,-1 6-65,-3 8-51,-9 7 25</inkml:trace>
  <inkml:trace contextRef="#ctx0" brushRef="#br2" timeOffset="412246.7355">8437 13834 761,'0'0'93,"0"0"-73,0 0-15,0 0 4,0 0-6,82-38 0,-52 38-1,-5 0-2,-8 12 0,-7 7-7,-8 6 4,-2 5 3,-6 3-5,-14 0 4,-3-3 0,2-4 0,7-8 1,7-7-3,5-5 0,2-4-3,0-2-12,5 0 14,14 0 3,7 0 1,-1 0 0,0 0 0,-4 0 0,-4 0 2,-4 8-2,-4 0 0,-3 2-1,-5 2-3,-1-1 6,0 3-2,-3 0 5,-13 1 9,-5 1-10,-4 0 1,-5-4-5,2-2-8,5-3-34,10-4-16,7-3-58,6 0-47,0-13-13,6-9-36</inkml:trace>
  <inkml:trace contextRef="#ctx0" brushRef="#br2" timeOffset="412527.313">9180 13826 803,'0'0'83,"0"0"-72,0 0 5,0 0-7,0 0-9,0 0 0,-6 53 4,-4-21 0,-8 0-1,1-1 1,-6 0 0,-3-2-2,1-3-2,4-3-2,3-6-46,9-8-69,6-6-127,3-3-90</inkml:trace>
  <inkml:trace contextRef="#ctx0" brushRef="#br2" timeOffset="412737.3452">8953 13869 653,'0'0'83,"0"0"-82,0 0-1,0 0 4,82 70 9,-50-41-4,-4 3-4,0-5 0,-2 3-2,-1-3-3,4-4-38,0-8-93,0-7-87</inkml:trace>
  <inkml:trace contextRef="#ctx0" brushRef="#br2" timeOffset="413154.7021">9517 13655 780,'0'0'176,"0"0"-162,0 0-14,0 0 0,-25 92 10,18-51 1,1 4 4,1 3-7,5-2-1,0-2-1,0-4-4,0-5 1,5-7-3,9-6-1,6-9-16,8-8-11,5-5-5,5 0-10,-2-18-11,-4-7-8,-14 1 36,-10-1 26,-8 1 43,-5 1 25,-18 3-10,-7 9-26,-5 10-27,-4 1 4,-1 15-3,-1 14-5,5 5-1,13 2-10,11-4-92,12-12-283</inkml:trace>
  <inkml:trace contextRef="#ctx0" brushRef="#br2" timeOffset="414821.9032">4894 14805 293,'0'0'108,"0"0"-59,0 0 7,0 0 17,0 0-9,0 0-15,-11-7-4,11 7-27,0 0-2,0 0-1,0 0-15,6 0 3,11 0 1,7 0 6,9 0 1,10 0 9,13 0-8,10 0 11,9 0-4,7 0-5,9-7-7,7-3-3,12 0 1,6-4 1,3-2-3,-1 1-2,-5 1 1,1 3-1,-4 2 0,-8 1-1,5 2 4,-10 2-8,-5 1 4,-1 0 0,-4 2 4,-8 1-3,-3 0-1,-9-2 0,-1 2 0,-2-1 0,0-2 2,0-1-2,6-2 0,3 0 2,6 0 0,2-1-2,-2 0 0,-4 0-2,-8 1 1,1-1-1,-7 0 0,1 0-3,-7 1 4,2-1 2,-2 1-2,-2-1 2,0-1-2,2-2 3,0-1-4,5-3-6,-2-1-13,3 3-3,-3-3 1,-1 5 8,-3 1 6,0 0 3,-2 2 6,-6 3-2,-3-1 2,-1 0-2,-5 0 2,1-1 0,-3-1 0,-2 1-3,0 0 3,0 1 0,1-1 0,2 2 0,-2 0 0,2 1 0,-1 0 1,-4 2-1,-2-1 1,-4 2-2,-6-1 2,-3-1-1,-1 0 0,-3 0 1,4 0-1,1-3 0,5 1 0,4-1-2,-1-1 0,-2 2-43,-1 1-8,-7 1 19,-6 2 7,-9 0-86,-6 0-154</inkml:trace>
  <inkml:trace contextRef="#ctx0" brushRef="#br2" timeOffset="415636.6966">7038 14780 781,'0'0'135,"0"0"-104,0 0-29,0 0-2,0 0-3,0 0 3,-35 57 4,24-14-3,2 5 6,1-4-7,3-4 3,2-4-2,3-9-1,0-5 1,0-3-1,5-8 0,10-3-2,7-5 1,10-3-3,7 0-15,5-4-7,1-9-30,-5-1-41,-4 1-1,-15 2-16,-11 1-55,-10 2 42,-5 1 74,-17 0 10,-3 0-10,1 1 37,2 3 11,4 0 5,3 3 114,6-1 273,6 1-273,3 0-54,0 0-31,0 3-11,0 17-15,0 3 14,0 7 5,0 1-14,0-1-3,0 1 0,0-1-5,0-2 3,3-3-3,5-4-62,5-6-93,1-10-90,6-5-61</inkml:trace>
  <inkml:trace contextRef="#ctx0" brushRef="#br2" timeOffset="415906.725">7448 15052 896,'0'0'68,"0"0"-50,0 0 2,0 0-1,0 0-19,0 0-6,9 0-7,24 0 8,12 0 5,7-4-27,-1-3-16,-5 1-37,-12 2-40,-9-2-59,-11 0-13,-11-1-34,-3-1 151</inkml:trace>
  <inkml:trace contextRef="#ctx0" brushRef="#br2" timeOffset="416136.7354">7535 14866 382,'0'0'447,"0"0"-396,0 0-31,0 0-3,0 0-15,0 0-2,-18 100 10,18-55 6,0-2-13,0-4-1,1-2-1,5-4 0,-3-4-1,3-5-23,7-8-56,7-10-108,10-6-78,4-6-67</inkml:trace>
  <inkml:trace contextRef="#ctx0" brushRef="#br2" timeOffset="416506.7371">7872 14794 838,'0'0'67,"0"0"-47,0 0 8,0 0-23,0 0-2,0 0 0,-29 115 8,25-65-3,2-2 2,1-3-10,1-9 3,0-1-1,1-8-2,11-7 0,5-7-2,2-6-15,8-7-35,3 0 40,-2-14 0,-4-7 6,-10-1 6,-11-3 5,-3 3 4,-6 1 26,-13 3-10,-1 6 5,-4 8-30,4 4 12,-5 8-12,4 15 0,-1 3-1,7 4-3,7-1-55,7-7-103,1-8-217</inkml:trace>
  <inkml:trace contextRef="#ctx0" brushRef="#br2" timeOffset="418205.519">10051 14125 802,'0'0'58,"0"0"-26,0 0-14,0 0 10,0 0-17,0 0-11,0 0-17,15-13 17,27 15 4,3 0-2,2 0-2,-6-2-18,-7 1-45,-7 2-61,-7-2-53,-10 2-34,-10 0-50</inkml:trace>
  <inkml:trace contextRef="#ctx0" brushRef="#br2" timeOffset="418368.7717">10051 14305 511,'0'0'74,"0"0"-74,0 0 0,0 0 3,80 12 24,-27-12-8,8 0-12,4 0-7,2-12-120,-6-2-109,-6-4-12</inkml:trace>
  <inkml:trace contextRef="#ctx0" brushRef="#br2" timeOffset="418756.8496">10758 13961 798,'0'0'137,"0"0"-127,0 0-10,0 0-2,0 0 2,-38 93 9,32-58-2,4-2-7,2-2 0,0-4 4,0-6-4,15-7-2,6-5-10,11-9-7,2 0 4,0-5 10,-7-13-5,-6-1 8,-8-6 2,-10-2 2,-3-3 1,0-1 0,-16-2 4,-6-1-4,-3 6-3,3 7 0,3 7-1,7 12-25,4 2-36,5 11-85,3 16 12,0 2-32,8-3-145</inkml:trace>
  <inkml:trace contextRef="#ctx0" brushRef="#br2" timeOffset="418980.4821">11102 14071 784,'0'0'98,"0"0"-89,0 0-1,0 0 6,0 0-1,0 0-13,-9 2-15,13 1-25,4 0-79,-2-2-84,-6-1-172</inkml:trace>
  <inkml:trace contextRef="#ctx0" brushRef="#br2" timeOffset="419500.6606">11219 13871 570,'0'0'0,"0"0"-1,0 0-19,0 0 19,0 0 2,0 0-1,-5-42 4,5 23 6,0 1 21,0-1 38,0 3 4,-8 3 4,2 3-19,0 3-1,3 4-22,2 2-15,1 1-12,0 0-8,0 0-7,4 8 7,13 8 0,7 2-1,10-3 1,9-2-3,8-4 1,3-8-36,-1-1 3,-6 0-10,-14-3-15,-8-7 23,-16-2 26,-9-1 11,0-1 19,-2 3 40,-8 2 10,-1 7 2,0 2-40,3 0-5,-1 23-13,-3 15-5,3 13 3,2 7-6,-3 4-1,-1 2 0,-4 2-4,-3 5 0,-4-4-76,-6-9-232</inkml:trace>
  <inkml:trace contextRef="#ctx0" brushRef="#br2" timeOffset="420981.737">1006 16050 846,'0'0'57,"0"0"-49,0 0 11,0 0 7,0 0 5,0 0-2,0 0-19,-70-34-3,70 38-7,0 14-16,0 15 14,0 15 1,0 14 2,3 7 1,-2 6 0,1 0 7,-2-3-3,0-3-3,0-3-3,0-5 2,1-6-1,5-5 0,7-5-1,4-8-2,5-7-3,5-10-13,-4-9-25,-4-8 5,-3-3 22,-10 0 14,-4 0 2,-2-14 8,-5-9-2,-20-4-6,-11-4-10,-10 2 10,-5-3 0,2 5 8,1 1-8,5 5 3,13 5 2,8 6 6,14 5 7,7 2-18,1-3-4,19-3-19,20-8-10,25-6 24,15-4-23,2-1-130,-5 1-125</inkml:trace>
  <inkml:trace contextRef="#ctx0" brushRef="#br2" timeOffset="421267.4683">1343 16654 230,'0'0'683,"0"0"-666,0 0-17,0 0-9,0 0 9,0 0 1,3 93 4,2-61-3,-1 4-2,-1 0 0,-1 0 0,0-1-35,1-6-83,0-6-70,3-13-94</inkml:trace>
  <inkml:trace contextRef="#ctx0" brushRef="#br2" timeOffset="421714.9372">1494 16507 937,'0'0'151,"0"0"-141,0 0-10,0 0-23,0 0-1,0 0-13,59-2-5,4-6 13,15-6-120,-4-3-219</inkml:trace>
  <inkml:trace contextRef="#ctx0" brushRef="#br2" timeOffset="422200.7269">2119 16134 812,'0'0'134,"0"0"-128,0 0 3,0 0-4,0 0-4,0 0 11,-48-38-12,39 38-9,-4 8 9,-5 10 2,0 7 3,-6 6-5,6 0 0,3 0 0,6-2 0,5-4-3,4-1 1,0-2-1,21 0 2,1-3-7,8 0 8,-2-4 1,-1-1-1,-7-2-1,-4-4-6,-9-1 7,-4-1 0,-3-2 1,0 3-1,-4 4-8,-18 2-1,-8 1 5,-6 0 1,0-4-6,6-3 9,6-4 0,12-3 6,8 0-6,4 0-20,1-1-71,26-12-52,12-7 6,19-3 2,5-3 65,1 2-143,-1 0 95</inkml:trace>
  <inkml:trace contextRef="#ctx0" brushRef="#br2" timeOffset="422732.7569">2439 16291 585,'0'0'227,"0"0"-201,0 0 17,0 0 18,0 0-24,-91-14-30,80 18-7,3 12-5,-1 6-4,-1 4 9,5 1-1,1-1 1,4-2-1,0-3 3,0-2-4,0-4 1,6-4-17,4-2-16,7-5-4,2-3 12,-1-1-23,1 0 13,-6-4 17,1-6 19,-6 1 0,-2 0 4,-3 2 19,-3 3 10,0 0-11,0 4-7,3 0 2,-3 0-6,0 0-11,0 0-3,0 0-6,5 6-2,3 3 10,3 1 1,2 1 2,3-2 1,8-4-3,3-3 0,4-2-29,-2 0-3,-4-12 2,-8-2 19,-9-1 11,-7 1 7,-1 0 1,0 1 44,-14 0 2,-2 1-13,-4 3-18,-2 2-16,3 6-7,-1 1-3,5 0 3,3 12-22,0 7-16,5-1-1,7 3-62,0-4-48,3-7-75</inkml:trace>
  <inkml:trace contextRef="#ctx0" brushRef="#br2" timeOffset="423097.6338">2751 16293 855,'0'0'67,"0"0"-54,0 0-5,0 0-8,0 0-1,0 0-2,83-12 3,-52 26-1,0 6 1,-5 1 1,-9 3 0,-6 0-1,-8 0 1,-3 0-1,0-3-1,-14-1 1,-3-7-1,1-6 1,5-5 0,2-2 1,4 0 5,4-5-5,1-16-1,0-7-9,6-7-30,16 1 2,9-2 11,5 1-109,3 3-13,0 7-33,-1 12-54</inkml:trace>
  <inkml:trace contextRef="#ctx0" brushRef="#br2" timeOffset="423476.8586">3148 16398 838,'0'0'55,"0"0"-55,0 0-4,0 0-4,0 0-22,0 0 12,69-8 18,-33-7-54,-5-4-11,-9 2 22,-10 1 43,-9 2 0,-3 0 39,-1 2 34,-16 0-40,-5 4-12,-2 5-3,3 3 1,-1 0 5,1 11-11,3 9 8,2 4-16,5 6-2,4-2-3,7-1 0,0-2-1,12-1 0,7-3-8,10-5 7,8-9-27,9-7-8,8 0-33,7-16-63,1-6-103,-2-2-101</inkml:trace>
  <inkml:trace contextRef="#ctx0" brushRef="#br2" timeOffset="423753.7711">3945 16200 962,'0'0'93,"0"0"-81,0 0 2,0 0-8,0 0-6,0 0 0,45-25-4,-6 12-21,5-2-17,1 2-36,-6 5-60,-5 5-66,-16 3-62</inkml:trace>
  <inkml:trace contextRef="#ctx0" brushRef="#br2" timeOffset="423932.7526">3927 16365 797,'0'0'212,"0"0"-188,0 0-16,0 0 9,0 0 0,0 0-17,28 0-22,16 0-38,11-2-54,-6-11-299</inkml:trace>
  <inkml:trace contextRef="#ctx0" brushRef="#br2" timeOffset="425583.8797">5259 16031 604,'0'0'187,"0"0"-133,0 0-15,0 0-3,0 0-17,0 0-17,0 0 0,-62 51-2,50-8 13,0 0-13,4-3 3,5-7-3,3-5 0,0-6-1,3-5-5,18-7 4,6-6-33,6-4 8,1-3 1,-1-16 10,-6-5 3,-9-6 6,-8-1 5,-10-6 2,0-1 0,-10-1 10,-10 0-2,-8 8-4,3 7-2,-1 9-2,6 9-5,6 6-34,8 0-44,3 16-42,3 9 25,3 3-12,14-1-105</inkml:trace>
  <inkml:trace contextRef="#ctx0" brushRef="#br2" timeOffset="425751.4257">5546 16141 847,'0'0'33,"0"0"-33,0 0-34,0 0-32,0 0-110,0 0-59</inkml:trace>
  <inkml:trace contextRef="#ctx0" brushRef="#br2" timeOffset="426183.7666">5749 15934 881,'0'0'51,"0"0"-51,0 0-3,0 0 3,0 0 0,0 0 0,-9 86-1,9-63 1,0-4 0,7 0-1,4-4 1,2-2 0,-1-3 0,4-3 1,-1-2-1,6 0 1,0-3 1,3 1-2,0 0 0,-5 1 1,-4 2 2,-3 2-1,-6 1-1,-3 0-1,-3 2 1,0 2 2,0 2 0,-13 5-3,-13 0-3,-9 1 3,-6 0 1,-4-3-1,-2-2-22,0-5-9,4-7-19,12-4-45,6 0-65,17-24-61,8-9-75</inkml:trace>
  <inkml:trace contextRef="#ctx0" brushRef="#br2" timeOffset="426386.4825">5760 15933 747,'0'0'113,"0"0"-113,0 0-15,0 0-1,90-33 8,-36 29-59,-2 4-151,-9 0-104</inkml:trace>
  <inkml:trace contextRef="#ctx0" brushRef="#br2" timeOffset="427000.8647">6095 15975 750,'0'0'51,"0"0"-50,0 0 5,0 0-6,0 0-5,0 0-2,-9 0 7,9 0 10,0 0 2,0 0 29,-2 0-1,-1-7-15,-1-2-11,-3 2 1,2-1-1,2 0-9,2-1-3,-1 3 4,1 2 0,1 0 6,0 1-1,0 2 0,0-1-6,0 2-2,0 0-3,0 0-6,7 0 3,11 0 3,6 0 0,4 6 2,5 0-1,0-2-2,1 0-1,0-1-35,-1-2-19,-6-1 12,-3 0-2,-12 0 3,-8-1 43,-4-8 0,0-2 27,-6 0-5,-4 1 18,0 2 5,4 7 2,1 1-16,2 0-22,3 0-9,0 17-8,0 7 8,0 6 1,0 1-1,0 2-1,0-1 1,-3 2 0,-7 3 0,-2 0 0,-2-1-31,4-4-35,5-6-67,5-9-57,0-9-109</inkml:trace>
  <inkml:trace contextRef="#ctx0" brushRef="#br2" timeOffset="427302.7869">6915 15859 653,'0'0'246,"0"0"-225,0 0-19,0 0 1,0 0-2,0 0 0,-58 47-1,42-22 3,-1 0 0,-2 2 0,-1 2-1,-3-3-1,-4 2 6,0 0-6,2-4-1,5-5 0,4-5-27,8-7-71,5-7-100,3 0-76,0-20-76</inkml:trace>
  <inkml:trace contextRef="#ctx0" brushRef="#br2" timeOffset="427546.9138">6644 15913 621,'0'0'165,"0"0"-140,0 0-23,0 0-2,0 0 4,0 0 10,37 34-1,-10-13 2,1 1-8,-2 4-1,-3-2-1,-3 0-4,-4 0-1,-2-1 4,2-3-4,1-3-12,4-5-109,2-12-53,6 0-73,-1-22 4</inkml:trace>
  <inkml:trace contextRef="#ctx0" brushRef="#br2" timeOffset="427840.8859">7139 15810 648,'0'0'234,"0"0"-194,0 0-31,0 0 2,0 0-6,0 0-2,-28 81 5,28-48-5,0-1 0,0 0 4,0-3 1,0-5-1,0-3 0,0-2-4,0-6-2,12-3 0,3-3 3,7-6-4,8-1-7,7 0-28,4-13-31,-1-4-103,-9-1 19,-11 1-41,-10-1 46,-10 1 60,0 1-21</inkml:trace>
  <inkml:trace contextRef="#ctx0" brushRef="#br2" timeOffset="428032.0337">7288 15959 317,'0'0'217,"0"0"-122,0 0 25,0 0-24,0 0-28,0 0-31,-64 61-9,64-33-2,0 3-20,0 2 10,6-2-16,2 0 4,-1-3-3,-3-5 3,1-2-2,-5-3-2,5-3-24,-2-3-36,0-6-101,1-6-123,-1 0-87</inkml:trace>
  <inkml:trace contextRef="#ctx0" brushRef="#br2" timeOffset="428321.9788">7426 15979 889,'0'0'86,"0"0"-68,0 0 11,0 0-19,0 0-10,0 0 0,88-20 6,-32 15-2,4-2-4,-3 0-18,-7 1-31,-8-1-4,-7 1 5,-10 1-33,-10-1-71,-3 3-31,-11 0 43,-1 0 30,0 2 61,-13 0-84</inkml:trace>
  <inkml:trace contextRef="#ctx0" brushRef="#br2" timeOffset="428562.9184">7630 15828 690,'0'0'129,"0"0"-80,0 0-5,0 0-21,0 0-23,0 0 0,-14 63 13,22-23 6,-3 1-6,-2 2-2,-3 0-10,0 3 0,0-5 9,0-2-10,0-10-2,10-11-59,6-9-127,4-9-211</inkml:trace>
  <inkml:trace contextRef="#ctx0" brushRef="#br2" timeOffset="429430.7232">8161 15706 963,'0'0'79,"0"0"-66,0 0 19,0 0 3,0 0-17,0 0-9,0 0-4,0 0-4,0 0 0,0 0 0,0 0 0,0 0 2,0 0 2,0 0 4,0 0 1,0 0-2,0 0-1,0 0-1,0 0-5,0 0 1,0 0-2,0 0 0,0 0 0,1 0-1,1 0 1,-2 0 0,0 0 0,0 0 0,0 0 0,0 0 1,0 0-1,0 0 5,0 0-5,0 0-1,0 0-6,0 0 0,0 0 2,0 0 2,0 0-7,0 0 10,0 0-5,0 0 2,0 0-1,0 0 1,0 0-2,0 0 1,0 0 2,0 0-3,0 0 2,0 0-4,0 0 5,0 0 1,0 0 1,0 0 0,0 0 0,0 0 0,0 0 1,-3 0-1,-1 0 0,-1 0-3,-5 10 1,-2 6-1,-2 6 3,0 0 2,3 3 0,2-2 0,7 0-2,1-5 1,1-3 0,0-5-1,14-3-4,9-4 3,10-3-6,3-1-17,4-17-2,-7-5-5,-6-2 17,-11-1 2,-10-2 8,-6 3 4,0-4 6,-13 2-1,-9 1 10,-5 2-12,3 6 5,4 7-5,6 7-3,3 4-11,5 3 2,-3 14 3,3 7-5,2 1-14,4 3-48,0-4-111,1-4-49,9-6-28</inkml:trace>
  <inkml:trace contextRef="#ctx0" brushRef="#br2" timeOffset="429617.8736">8434 15773 862,'0'0'76,"0"0"-60,0 0 5,0 0-21,0 0-27,0 0-137,12-10-124,-1 6-208</inkml:trace>
  <inkml:trace contextRef="#ctx0" brushRef="#br2" timeOffset="430113.6236">8585 15579 757,'0'0'173,"0"0"-123,0 0-10,0 0-8,0 0-12,0 0-13,-21-5-7,21 5-4,0 0-2,4 0 3,7 0 3,1 0 5,6 0-2,-3 0-2,4 0 0,2 0-1,-3 0 2,7 0-2,-1 0-9,1 0 1,-5-1-1,2-1 4,-11 2 5,-3 0 0,-3 0-1,-5 0 1,0 0-2,0 10 2,0 7 2,0 4 14,0 3-5,0 3-6,-2 0-1,-6 0-2,0-3 2,-1 0-4,2-2 0,-3 1-2,5-3-16,2-3-26,3-8-40,0-4-114,4-5-161</inkml:trace>
  <inkml:trace contextRef="#ctx0" brushRef="#br2" timeOffset="430504.2736">8936 15576 708,'0'0'162,"0"0"-123,0 0 8,0 0-16,0 0-22,0 0-9,22-13 0,9 9 2,6-1 1,-2 3-6,-4-1-1,-7 1 1,-5 1 3,-8 1-1,-4 0 0,-4 0 1,-1 0 0,-1 8 3,1 5 15,-1 4 15,-1 4-10,0 3-5,0 2-7,0 2 3,0 0-9,-4 2-2,-5-1-1,0 1-4,1 0-12,2-2-45,3-6-48,2-11-248</inkml:trace>
  <inkml:trace contextRef="#ctx0" brushRef="#br2" timeOffset="431626.8383">9589 15616 609,'0'0'113,"0"0"-30,0 0-25,0 0-9,0 0-18,0 0-18,0 0-11,-52 16 0,38 12 1,-4 2 7,-2 2-8,0 0 3,-5 0-4,-2 0-1,0 0-7,3-5-30,8-4-46,4-9-72,9-8-117,3-6-113</inkml:trace>
  <inkml:trace contextRef="#ctx0" brushRef="#br2" timeOffset="431881.0258">9352 15639 746,'0'0'81,"0"0"-81,0 0-8,0 0 8,0 0 15,0 0 4,70 48-1,-49-24 0,1 1 2,-4 2-10,-2 1-7,-4-1 2,2-1-2,-4-4-3,2-1-11,8-5-58,5-8-108,3-8-109</inkml:trace>
  <inkml:trace contextRef="#ctx0" brushRef="#br2" timeOffset="432298.7728">9866 15460 822,'0'0'59,"0"0"-59,0 0 2,0 0-2,0 79 25,0-38 7,0 4-3,-7-1-14,3-5-3,-1-3-2,5-4-9,0-4 7,0-2-6,0-6-1,13-5-1,7-8-3,10-7-16,7 0 2,3-11-10,-4-12-4,-12 0 13,-14-2 14,-10 1 4,0 0 0,-20 1 12,-10 6 9,-1 9 4,-1 8-8,-1 0-8,2 18-7,-2 9-2,6 3 0,11 4-11,11-4-66,5-11-186,9-9-347</inkml:trace>
  <inkml:trace contextRef="#ctx0" brushRef="#br2" timeOffset="433836.7439">5352 16685 286,'0'0'166,"0"0"-129,0 0-15,0 0 20,0 0 6,0 0-38,-15 0 2,15 0 3,7 0 2,7-3 8,4 3 3,0-2 2,4 2 4,6 0-9,8-1-11,9-1 11,7 1-14,9-3 7,9 1-2,5-1-13,5 1 4,8 0-4,5-1 2,7-3-3,15-1 5,0-5-7,9-1 4,3 1-4,-1-3 1,-1 2 2,-2-1-2,-8 2 0,-11 3 0,-11 5 0,-14 2-1,-8 3-2,-2 0 2,-2 0 1,2 0-1,2 0 0,-2 0 0,1-4 0,4-5 0,1-2-1,2-3-4,-3-2-1,1 2-1,-2 0 7,-3 0 0,-1 2 0,-1 2 6,-2 2-6,1 0 0,-3-2-4,3 2 4,-1-1 0,-3-1 0,-4-1-1,-1-1-2,-1 1-5,1-2 4,2 2 4,-3-1 0,-2 2-2,-3 1-2,-4 2 3,-2 1 1,-3 1 0,-1 0 5,-2 1-10,-4 0 5,-1 0 0,-4 1 2,-4 0 3,1-1-5,-3 1 0,4-1 0,-1 1 0,0 0 0,2 2-3,-2-2 3,2 1 0,-1-1 0,-2-2 1,-3 3-1,-7-3 0,-3 4 0,-8-1 0,-3 2 0,1 0 0,-2 0-1,4 0-4,1-1-62,5 0-49,3-2-76,-3 0-38,-5-1 31</inkml:trace>
  <inkml:trace contextRef="#ctx0" brushRef="#br2" timeOffset="434584.7058">7354 16743 634,'0'0'118,"0"0"-60,0 0 13,0 0-12,0 0-29,0 0-27,-17 9 2,4 17 3,0 7-1,-4 1-3,2 2 3,1-4-4,3-2 0,3-3 0,7-4-3,1-5 1,0-5-1,4-3 0,12-4 0,7-4-13,9-2 7,8 0 0,8-12-14,4-2-2,-3 0-19,-4 3-14,-11 3-24,-11 2-23,-13 3-30,-7 0-19,-3 0 8,-11 2 3,-11-5 78</inkml:trace>
  <inkml:trace contextRef="#ctx0" brushRef="#br2" timeOffset="434791.1891">7439 16895 358,'0'0'224,"0"0"-113,0 0-17,0 0-47,0 0-22,0 0-25,-8 27 15,13-1 20,-2 7-22,2-2 6,-4 3-14,-1 0-5,0-2 2,0-1-5,0-5-31,2-8-41,8-10-98,6-8-83,7-1-38</inkml:trace>
  <inkml:trace contextRef="#ctx0" brushRef="#br2" timeOffset="435070.1814">7821 16913 22,'0'0'855,"0"0"-804,0 0-50,0 0 1,0 0-2,0 0-5,25 0 5,13 0 3,9-4 0,5-6 1,-5-1-4,-4 2-20,-6-1-18,-12 3-29,-5 2-32,-9-1-14,-3-1-27,-8 0 19,0-1-68,0 1 88</inkml:trace>
  <inkml:trace contextRef="#ctx0" brushRef="#br2" timeOffset="435313.8736">8041 16709 23,'0'0'674,"0"0"-542,0 0-78,0 0-6,0 0-30,0 0-13,-25 62 8,25-30 1,0 2-4,6-2-9,-1 0 3,-1-2-2,-1-3 1,-1-2-3,1-6-7,4-5-38,2-4-64,7-10-83,6 0-47,3-15 16,3-16 37</inkml:trace>
  <inkml:trace contextRef="#ctx0" brushRef="#br2" timeOffset="435702.7816">8367 16631 9,'0'0'799,"0"0"-719,0 0-47,0 0-1,0 0-8,0 0-10,-27 55-4,27-19 3,0 1-6,0 2 2,0 1-2,0-1-5,6-3 5,3-3-7,0-5 1,3-5-4,3-9 3,5-7-6,3-7-27,7 0-3,1-17 3,-5-7-2,-13-5 16,-9 3 16,-4 1 3,-10 0 10,-12 5 11,-5 9 16,0 4-11,-1 7-7,4 4-13,3 19-6,3 3 3,12 3-3,4 1-12,2-2-57,8-8-136,10-12-177,0-8 49</inkml:trace>
  <inkml:trace contextRef="#ctx0" brushRef="#br2" timeOffset="436886.6937">10572 15843 232,'0'0'560,"0"0"-493,0 0-53,0 0 24,0 0-3,0 0-14,0 0-19,14 0 1,9 0-2,13-8 1,5-3 2,3 1-2,-3 3-2,-4 0-1,-4 2-23,-5 4-54,-6 1-92,-10 0-99,-12 0 30</inkml:trace>
  <inkml:trace contextRef="#ctx0" brushRef="#br2" timeOffset="437078.1971">10642 15985 666,'0'0'140,"0"0"-133,0 0-6,0 0 24,0 0 1,0 0-11,107 0-3,-51-5-12,4-2-15,-4 0-183,-9-1-138,-10-3 93</inkml:trace>
  <inkml:trace contextRef="#ctx0" brushRef="#br2" timeOffset="438416.7586">11245 15595 81,'0'0'682,"0"0"-594,0 0-45,0 0-9,0 0-21,0 0-5,-27 25-8,20 5 10,5 3 0,-1-2-7,3-3-1,0-1 3,0-6-5,0-3 2,3-3-2,10-7-3,3-5 0,1-3 2,3 0-7,1-3 6,-2-11-1,0-5 2,-2-2-7,-8-4 7,-4-2 2,-5-3 0,0-2 0,0-1 1,-8 3-2,-7 3-15,-1 7 6,0 7-15,2 12 0,3 1-35,0 11-49,1 10 35,7 6-42,3-3-39,0-4-170</inkml:trace>
  <inkml:trace contextRef="#ctx0" brushRef="#br2" timeOffset="438707.24">11694 15742 23,'0'0'32,"0"0"524,0 0-296,0 0-232,0 0-1,0 0 4,-24-7-16,24 7-15,0-1-1,0 1-3,0 0-4,0 0-6,0 0-6,0 0 1,0 0-7,0 0-30,2 0-93,1-2-76,2-4-116</inkml:trace>
  <inkml:trace contextRef="#ctx0" brushRef="#br2" timeOffset="439196.7509">11959 15318 1,'0'0'612,"0"0"-323,0 0-250,0 0-24,0 0-15,0 0-4,-9 8 4,7 31 10,-4 9 9,1 4-14,-1-1 2,0-1-2,2-5-2,1-6 2,3-3-3,0-7 0,3-6-2,13-5 0,8-9 0,6-6-14,4-3-1,4-3-13,-4-13 11,-9-5-3,-8-2 9,-12 1 9,-5-3 2,0 0 4,-20 3 5,-6 5 0,0 6-2,-4 8-7,3 3 0,1 4 6,3 14-6,5 2 0,6 1-6,10 1-15,2-6-69,9-3-103,20-9-45,5-4 60,2 0 52</inkml:trace>
  <inkml:trace contextRef="#ctx0" brushRef="#br2" timeOffset="439646.8948">12430 15316 349,'0'0'296,"0"0"-226,0 0 1,0 0-4,0 0-51,0 0-3,-101-50-11,78 73 0,-1 7 3,6 3 3,2 4-8,5-3 3,8-6-3,3-4 0,0-5-8,14-8 7,11-5-19,5-6-11,3 0-3,-2-4-20,-6-10 30,-8-2 15,-6 0 9,-6 0 6,-3 3 43,-2 1 10,0 5 2,0 3-4,0 3-17,0 1-3,0 3-29,0 18-8,0 8 1,0 5 4,0 1 3,0 1-6,0-5 0,0 0 1,0-3-3,0 0 0,0 0 0,0 1-38,-2-4-56,2-5-164,0-8-138,-2-5 159</inkml:trace>
  <inkml:trace contextRef="#ctx0" brushRef="#br2" timeOffset="500318.8718">18256 3384 245,'0'0'54,"0"0"-52,0 0 99,0 0-62,0 0-20,0 0-9,0 0-8,0 0-2,1-6 0,-1 5 0,0 1 1,0 0-1,0 0 0,0 0 3,0 0 2,0 0 10,2 0 8,-2 0-20,0 0 1,0 0 6,0 0-10,0-2 4,0 1-4,0-1 8,0 1-3,0 0 17,0-2 7,0 1-5,0 1 1,0-1 11,0 1-3,0 0 2,0 1-3,0 0-3,0 0-16,0 0-13,-2 4-21,-5 14 21,-4 3 6,1 5 15,4 1-16,3-1-5,3 2 3,0 1-1,0 0 1,3-3-1,7-5 0,5-5-2,0-8 3,1-4-3,1-2 4,-4-2-4,-1 0-1,2-13 1,-5-10 6,-2-6 2,-4-8 2,-1 0 0,-2-1-1,0 0-5,0 7 5,-6 7-4,-2 10-4,2 7-1,-3 7-1,0 0-5,-6 4 0,-6 18 6,-1 4 0,4 2-16,3 2-57,6-3-31,6-2-61,3-6 8,0-8-119</inkml:trace>
  <inkml:trace contextRef="#ctx0" brushRef="#br2" timeOffset="500517.2356">18478 3542 859,'0'0'62,"0"0"-61,0 0-1,0 0-11,0 0-113,0 0-249</inkml:trace>
  <inkml:trace contextRef="#ctx0" brushRef="#br2" timeOffset="501128.8475">18723 3227 808,'0'0'32,"0"0"-9,0 0 34,0 0-14,0 0-26,0 0-17,-3-7-7,-5 32-7,-2 14 14,-7 5 0,-2 6 2,2-2-2,3-1-1,5-4 1,6-3-2,3-7 0,0-3 0,1-8-1,17-7 0,2-5-7,5-8-13,2-2-4,-2 0 11,-4-16 5,-6-4 9,-8-8 2,-7-1 14,0-1 1,-1 4 6,-11 6-5,-3 9-3,1 7-12,-2 4-2,0 0 2,-2 11-2,0 10 0,2 8-21,2-1-49,5-2-74,9-4-29,0-11 5,0-9-121</inkml:trace>
  <inkml:trace contextRef="#ctx0" brushRef="#br2" timeOffset="501752.8534">18845 3370 475,'0'0'69,"0"0"-54,0 0 44,0 0-2,0 0-30,0 0-14,-4-15 5,2 11 2,-1-2 13,0 1-3,1-2-1,-1-1-1,0 3 0,2-1-9,-2 4-8,2 0 7,1 1-5,0 1-8,0 0 6,0-2-10,0 2-1,0 0 0,0 0-4,0 0 3,0 0-4,0 0-5,11 0 9,8 0 0,4 0-2,7 0-19,0 0-18,0 0-19,-2 0-11,-6 0 6,-6 0 14,-6 0 22,-7 0 28,-3-1 18,0 0 62,0-1 22,0 1-26,0 1-37,0 0-13,0 0-9,0 0-17,0 7-10,-3 12-1,-6 8 11,-2 7 5,2 0 1,1 4-4,0 3 2,-1 2-2,-4-1 0,4-4-2,-3-4-13,-1-5-72,3-6-94,4-10-56</inkml:trace>
  <inkml:trace contextRef="#ctx0" brushRef="#br2" timeOffset="502705.8937">19470 3281 120,'0'0'37,"0"0"-35,0 0-4,0 0-5,0 0 7,0 0-15,0 0-4,-15-3 12,14 3 7,-1 0 0,2 0 2,-1 0 0,1 0-2,-2 0 1,2 0-1,-1 0 0,1 0 2,-2 0 39,2 0 21,-1 0 6,-1 0 5,1 0-7,1 0-24,0 0 11,-2 0-9,2 0-10,0 0 1,0-2-7,0 1 2,0 0-7,0-1 7,-1 1 5,-2-1-2,3 1 1,-2-1-9,2 2-6,-1 0-7,-1 0-5,2 0 0,0 0-3,-1 0-4,-1 0-3,-5 2-8,-5 14 6,-8 6 5,-2 3 1,0 1-1,2 1-1,0-1 1,4 0-1,2-3 1,2-2-1,4-3-9,1-3-38,4-5-77,3-4-26,0-6-73</inkml:trace>
  <inkml:trace contextRef="#ctx0" brushRef="#br2" timeOffset="502959.7884">19272 3302 558,'0'0'117,"0"0"-77,0 0 34,0 0-15,0 0-52,0 0-7,17 8-4,3 13 1,2 5 3,5 2 0,-2 3 0,-2 2-1,-4 0 1,-4 0-56,-4-2-60,-2-7-91,-3-10-116</inkml:trace>
  <inkml:trace contextRef="#ctx0" brushRef="#br2" timeOffset="503462.7615">19669 3116 19,'0'0'722,"0"0"-634,0 0-35,0 0-14,0 0-32,0 0-7,-14 12-9,4 15 9,-1 6 0,2-1 1,-3 0 0,3-2 2,3-3-3,2-5-4,4-3 4,0-5 0,0-3-1,3-2 1,13-5-1,10-4-9,7 0-14,6 0-18,5-13-46,-2-4-41,-6-1-44,-11-2-90</inkml:trace>
  <inkml:trace contextRef="#ctx0" brushRef="#br2" timeOffset="503707.8164">19707 3228 381,'0'0'244,"0"0"-172,0 0-42,0 0-17,0 0-11,0 0 32,-1 72 20,-1-41-38,2 0-10,0-1-5,0-3 3,0 0-4,0-3-5,0-5-55,0-3-37,14-11-112,1-5-148</inkml:trace>
  <inkml:trace contextRef="#ctx0" brushRef="#br2" timeOffset="504069.8476">19937 3188 610,'0'0'77,"0"0"-71,0 0 8,0 0 20,-21 91 8,21-65-30,0-6-11,0 0 0,3-4 2,8-5-3,5-3-13,5-7-28,3-1-15,4 0-5,-1-10-21,-6-9 16,-8 0 55,-9-2 11,-4-2 59,0 0 23,-7 2-4,-6 3-30,-3 4-18,0 7 5,-1 6-24,2 1-11,-2 0-1,5 8-22,2 9-65,6-2-108,4-1-84</inkml:trace>
  <inkml:trace contextRef="#ctx0" brushRef="#br2" timeOffset="504775.965">19625 3563 200,'0'0'237,"0"0"-214,0 0-3,0 0 41,0 0-21,0 0-22,-5 0-9,5 0 10,0 0 19,0 0 1,0 0-1,0 0 8,0 0-9,0 0-24,0 0-8,0 0-5,-5 0-4,0 0 4,-1 0 0,2 0 3,1 0-2,1 0 1,2 0 5,0 0 5,0 0 5,0 0 0,0 0-9,0 0-7,0 0 0,0 0 0,8 0-2,14 0 2,9 0 6,11-1-6,9-5 2,3-1-3,6-2-3,1 1-16,-3-2-16,-1 1 9,-10 2-6,-11 0 20,-13 4 11,-10 2-8,-9 1 5,-4 0-26,0 0-75,0 0-96,-6 5 15</inkml:trace>
  <inkml:trace contextRef="#ctx0" brushRef="#br2" timeOffset="505260.8725">19555 3725 722,'0'0'107,"0"0"-97,0 0 10,0 0 4,0 0-24,0 0-4,0 48 4,0-20 19,0 1-9,0-3-8,0 1 3,-1-3-5,1-4 2,0-2-2,0-2-11,0-5-49,0-1-85,0-7-45,3-3-67</inkml:trace>
  <inkml:trace contextRef="#ctx0" brushRef="#br2" timeOffset="505615.8134">19698 3811 671,'0'0'167,"0"0"-150,0 0-3,0 0-2,0 0-5,0 0 4,-19 68-8,19-48 0,0-5-3,0 1-8,0-5-30,12-4-23,3-3 4,1-4 26,1 0-14,-3-6-10,-3-9 55,-5-2 4,-2 0 30,-4-1 39,0-1-15,0 0-20,-10 3-2,-2 2-33,-1 7 2,2 4-5,-2 3-2,2 0-6,1 6-45,0 7-46,5 1-35,4-3-30,1-3-120</inkml:trace>
  <inkml:trace contextRef="#ctx0" brushRef="#br2" timeOffset="505988.6404">19937 3835 307,'0'0'536,"0"0"-514,0 0 5,0 0-1,0 0-18,0 0 3,-19 77-2,11-55-6,4-1-2,1-3 5,3-3-6,0-5-4,0-2-2,0-4-15,7-4-7,11 0 3,5 0-7,2-14-20,-1-6 16,-8-3 15,-6 0 21,-7 0 7,-3-1 19,0 3 28,-11 4 14,-6 3-45,-1 7-11,0 4-3,1 3-9,1 0-1,5 10-13,8 0-105,3-5-139,7-5-179</inkml:trace>
  <inkml:trace contextRef="#ctx0" brushRef="#br2" timeOffset="506799.7476">20241 3426 306,'0'0'240,"0"0"-194,0 0 28,0 0 10,0 0-7,0 0-36,-1 0-16,1 0-1,0 0-8,0 0-6,0 0 0,0 0-7,1 0 0,13 0-1,10 0 1,7-2 1,5-3-2,1-1-2,-2 0-10,-4 1-14,0 1-10,-4-2-4,-5 2-22,-6 0 18,-6 0 17,-4 1 11,-3 0 6,-3 1-1,0 1-4,0 0-39,0-1-89,0 1-76</inkml:trace>
  <inkml:trace contextRef="#ctx0" brushRef="#br2" timeOffset="507273.918">20391 3296 365,'0'0'96,"0"0"-28,0 0 18,0 0-21,0 0-26,0 0-8,0 0-3,-1 0-1,1 0-11,0 0-3,0 0-7,0 4-6,0 10 0,0 9 4,1 5 22,0 3 1,3 3-22,-1 0 4,-1 4-3,-1 0 1,-1 0-6,0-4-2,0-5-24,0-8-66,0-9-131,0-9-242</inkml:trace>
  <inkml:trace contextRef="#ctx0" brushRef="#br2" timeOffset="510925.8046">20808 3141 150,'0'0'61,"0"0"-43,0 0-14,0 0 4,0 0-5,0 0 130,0-2-88,0 2-32,0 0 19,0-1 2,0 1-6,0-1-12,0 1 4,-1-2-3,-1 1 17,2-1-8,-1 1 5,-1 0-8,1 1-3,-1 0-7,2 0-9,-1 0-1,1-2-1,0 2 4,0 0-4,0 0-2,0 0 2,0 0 0,0 0-2,0 0 0,0 0 3,0 0-2,0 0-2,0 0 2,0 0 0,0 0-1,0 0-1,0 0 1,0 0 1,-2 0-1,2 0 0,-1 0 1,-2 0 3,2 0-4,-1 0 1,-1-1 2,2 1 2,-2 0-5,1 0 8,1 0-6,-2 0-1,-1 0-1,0 0-3,-6 8 2,1 7-4,-2 4 5,-2 4 0,1 1 0,1 1 2,1 0 5,1 0 2,6 0-5,0-6-2,3 1-2,0-4-6,0-3 4,9-3 2,5-5 1,5-2-1,3-3-8,-1 0-14,2-4 11,-4-10 1,-6-5-3,-1-3 7,-9-5 6,-3-1 3,0-4-2,0 3 2,-6 4-2,-4 3 5,4 8 17,0 7-9,3 4-7,1 3-7,1 0-9,1 0-20,0 9-49,-2 6 34,2 1-114,0-5-149</inkml:trace>
  <inkml:trace contextRef="#ctx0" brushRef="#br2" timeOffset="511626.7177">20928 3341 100,'0'0'601,"0"0"-525,0 0-76,0 0 7,0 0-7,0 0-5,23-7-5,-21 7-17,-2 0 0,0 0 15,0 0 12,0 0 1,0-1-1,0-4-1,0 2 1,0-1 1,0 2-1,0-1-4,0 0 4,0 3-5,3-3 4,-2 3 0,-1-1-2,2 1 2,-2 0 2,0 0-2,0 0 0,2 0-3,-2 0 2,1 0-1,2 0 2,0 0 1,0 3 0,1-1 0,-3 0 1,-1-1-2,0-1 0,0 2 1,0-2 4,0 0 0,0 0 7,0 0 4,0 0-4,1 0-7,2 0-4,1 0 0,2-6-5,2 0-2,1 4 4,0-1 0,-2 1-1,-2 2 1,-2 0-2,-2 0 1,-1 0 1,0 2-7,0 3 5,0 2 5,-6-1 10,0-1-7,0 0 2,-1-4-2,2 2 3,2-3-6,0 0 0,2 0 0,-1 0-43,2-1-57,0-11-69,0-2-110</inkml:trace>
  <inkml:trace contextRef="#ctx0" brushRef="#br2" timeOffset="512297.7745">21074 3109 442,'0'0'126,"0"0"-122,0 0-2,0 0 16,0 0-2,0 0-10,-9 0-10,9 0 8,0 0-4,0 0 2,0 0 5,0 0 14,0 0 12,0 0-10,0 0-9,0 0-1,0 0-13,0 0-2,1 0-5,10 0 7,2 0 5,7 1-4,1 0 2,4-1-3,0 0-3,-2 0-5,-5 0-15,-4 0 11,-6 0 3,-3-2 9,-4 0 3,-1 1 8,0-1 20,0 1 19,0-1-17,0 1-8,0 1-8,0 0-8,0 0-6,0 0 0,0 0-3,0 0-7,0 3-6,0 10 12,0 6 1,0 2 3,-3 2 6,0 1-4,2-3-4,-2 0 4,1-1-5,-1-3-5,1-3 3,1-1-52,-1-2-45,1-4-38,1-4-61,0-3-143</inkml:trace>
  <inkml:trace contextRef="#ctx0" brushRef="#br2" timeOffset="512687.8942">21422 3050 509,'0'0'187,"0"0"-154,0 0 33,0 0-10,0 0-55,0 0-1,0 17 0,0 5 3,0 2 3,0 0 11,-5 1-9,3 1 0,-1 0 0,3-1-4,-1 1 1,1-2-1,0-1-4,0-4-7,0 0-59,0-7-106,0-9-81</inkml:trace>
  <inkml:trace contextRef="#ctx0" brushRef="#br2" timeOffset="513250.8243">21815 2994 179,'0'0'89,"0"0"72,0 0-69,0 0-21,0 0-12,0 0-10,5-3-30,-5 3-19,0 3 7,0 10 16,-5 5 26,-6 2-18,-1 1-13,1 2-8,-1-3 2,3-1-9,2-1-1,0-2-2,-1-3 3,3-2-3,1-2-40,1-4-83,1-2-85,1-3-55</inkml:trace>
  <inkml:trace contextRef="#ctx0" brushRef="#br2" timeOffset="513518.7211">21702 3000 552,'0'0'175,"0"0"-152,0 0 12,0 0-4,0 0-29,0 0 7,0 0-7,37 56 8,-19-35-3,1 2-2,4-3 13,1-1-18,1 0 2,0-2 1,1 1-3,-5-1-26,0-3-116,-9-4-141,-8-7-140</inkml:trace>
  <inkml:trace contextRef="#ctx0" brushRef="#br2" timeOffset="515289.6466">22211 2833 243,'0'0'128,"0"0"-63,0 0 30,0 0 4,0 0-13,0 0-24,3-13-22,-3 13-29,0 0-11,0 0-2,0 12-12,0 11 14,-2 6 4,-8 6 13,2 2-11,2-2 2,0-1 6,1-4-1,2-5-11,1-2 3,2-3-3,0-5-3,0-1 1,6-3-13,13-4-21,4-4-21,2-3-5,-1 0-24,-2-14 20,-7-4 15,-10-3 37,-5-2 12,0 3 14,-2 0 36,-11 7 45,1 4-28,-3 5-28,2 4-12,-1 0-19,-4 7-8,2 10-2,2 2 1,2 3 1,2-4-4,4-1-41,6 0-48,0-6-71,0-5-7,3-6-142</inkml:trace>
  <inkml:trace contextRef="#ctx0" brushRef="#br2" timeOffset="515659.6614">22463 2990 827,'0'0'61,"0"0"-59,0 0-2,0 0-8,0 0-1,0 0 4,-18 76 2,18-58-1,0-1 3,3-4-34,9-3-6,0-6-5,4-2 20,-2-2 9,1 0 8,-4-7 2,-4-7 7,-4-4 7,-3 1 7,0 0 11,0 1 38,-8-2-24,-7 3-33,0 4-6,-2 5-15,1 6-8,0 0-40,-2 9-69,2 5-65,2-1-187</inkml:trace>
  <inkml:trace contextRef="#ctx0" brushRef="#br2" timeOffset="516068.6226">22030 3320 641,'0'0'261,"0"0"-244,0 0-4,0 0-3,0 0-6,93-6 1,-34-1-4,10-1 1,6-2 0,5 0-2,2-3-15,0 2-5,0 0-9,-7 1-7,-10 3 7,-18 1-26,-20 4 28,-14 0-4,-10 2-37,-3 0-25,0 0-18,-18 2-16</inkml:trace>
  <inkml:trace contextRef="#ctx0" brushRef="#br2" timeOffset="516542.8394">22175 3454 363,'0'0'271,"0"0"-136,0 0-56,0 0-6,0 0-23,0 0-39,0-14-11,0 15-11,0 15 0,0 7 11,0 3 6,-3 3-3,2 0-2,-1 2 0,2-1 0,0-2 4,0-4-5,0-6-37,0-2-51,0-5-79,0-8-69</inkml:trace>
  <inkml:trace contextRef="#ctx0" brushRef="#br2" timeOffset="516924.7767">22342 3532 440,'0'0'424,"0"0"-386,0 0-32,0 0 2,0 0-5,0 0 5,-8 55-3,6-33-5,2 0 1,0-7 1,0-2-2,4-5-16,8-5-7,2-3-1,2 0 12,2-4 3,-2-13 9,-4-4 4,-2-2 2,-5-2 1,-5 0-2,0-1 18,0 2-12,-8 3 4,-5 7-10,1 4-2,-1 7-5,1 3 2,0 0-1,-1 7-13,4 10-36,1 4-26,6 3-70,2-4-66,2-7-183</inkml:trace>
  <inkml:trace contextRef="#ctx0" brushRef="#br2" timeOffset="517317.7817">22636 3519 206,'0'0'718,"0"0"-684,0 0-34,0 0-9,0 0 8,0 0 0,-46 86-7,46-57 6,0-4 1,0-3-4,6-6-13,3-5-9,4-4-6,5-5 7,4-2 1,5 0 18,0-15-9,-6-6 1,-8-1 15,-8-3 5,-5-3 46,0 3 19,-8-1-34,-9 4-12,-3 5 8,-2 6-19,2 8-11,5 3 6,1 0-8,3 3 0,0 12-10,6 5-55,5-3-115,0-8-282</inkml:trace>
  <inkml:trace contextRef="#ctx0" brushRef="#br2" timeOffset="521082.8995">17820 4564 312,'0'0'140,"0"0"36,0 0-141,0 0-6,0 0 20,0 0-4,0 0-34,-9-2 2,7 2-10,1 0 3,-3 0 2,-2 0 8,-2 7 5,-2 6-5,-2 2 0,1 4-6,4 1-4,0 2 0,4-2-4,1 1 5,2-3-7,0-1-6,0-3 3,13-5 0,2-2-19,5-3 4,-1-4-4,1 0-6,-1 0 12,-7-13 5,-3-7 11,-2-4 8,-5-5 5,-2-2-4,0-4 13,0-1 5,-8 5-7,1 5-7,1 10-3,1 7 6,1 8-16,1 1-6,-7 0-5,-6 17 11,-6 8 1,-3 6-1,4 3-41,3 0-71,7-3-49,6-10-69</inkml:trace>
  <inkml:trace contextRef="#ctx0" brushRef="#br2" timeOffset="521423.7825">18019 4742 670,'0'0'142,"0"0"-127,0 0-14,0 0 35,0 0-17,0 0-13,37-24-5,-37 24-1,0 0-2,0 0-3,0 0-9,0 0-4,0 0 11,-8 6 5,-2 1-28,-1-3-86,1-1-99,6-3-128</inkml:trace>
  <inkml:trace contextRef="#ctx0" brushRef="#br2" timeOffset="521902.7876">18226 4569 574,'0'0'380,"0"0"-337,0 0-19,0 0 2,0 0-21,0 0-5,4-19-19,-2 32 5,2 7 14,1 0 1,-1-2-1,1-3-7,-1-2 1,1-4 1,2-2-1,3-2 1,4-2 3,5-3-1,4 0 3,1 0 3,0 0-1,-4 0 0,-3 0-2,-5 0 1,-5 5-2,-2-1 1,-2 2-2,-3 1 0,0 3-3,0 1 5,0 5-7,-3 1 1,-8-1 6,-5 0 1,-4-4 1,-4 1-1,-4-2-1,0-1 0,-2-3-13,2-3-11,2-2-20,7-2-77,1 0-78,3-9-113,6-8 55</inkml:trace>
  <inkml:trace contextRef="#ctx0" brushRef="#br2" timeOffset="522093.0509">18242 4560 502,'0'0'440,"0"0"-415,0 0-8,0 0 11,0 0-25,94-36-3,-42 27-8,2 4-41,-3 1-66,-15-4-180,-14 3-115</inkml:trace>
  <inkml:trace contextRef="#ctx0" brushRef="#br2" timeOffset="523798.1555">18949 4511 307,'0'0'296,"0"0"-185,0 0-54,0 0-3,0 0-19,0 0-23,0 0-12,9 3-13,-9 11 8,-9 4 5,-7 5 10,-3 2-1,1 1-1,-2-1-8,1 0 3,-2 0 3,3-2-4,2-3-4,-2-1-75,4-5-78,2-8-66,1-6-74</inkml:trace>
  <inkml:trace contextRef="#ctx0" brushRef="#br2" timeOffset="524380.1639">18747 4525 400,'0'0'118,"0"0"-109,0 0 20,0 0 2,0 0-21,0 0 0,16 5 5,-15-4-9,1 0 3,-1-1 4,1 2 7,-1-2 6,1 0 4,-2 0-4,0 0-13,0 0 1,0 0-9,0 0-3,0 0 8,1 0-6,1 0 1,-2 0 1,0 0 7,0 0 6,0 0-12,0 0-3,0 0 1,0 0-3,1 0-4,-1 0 3,0 0-1,0 0 0,2 0 1,-2 0 0,0 0-1,0 0 1,0 0 4,0 0-2,1 0 0,-1 0 5,0 0-8,5 4-3,1 4-3,4 5 6,4 4 0,-1 3 5,4 4-5,2 1 1,-1 2 1,3 1-1,-2 0 1,1-2-2,3-5-20,-3-7-96,-5-5-118,-4-9-86</inkml:trace>
  <inkml:trace contextRef="#ctx0" brushRef="#br2" timeOffset="524958.911">19215 4391 527,'0'0'283,"0"0"-246,0 0-20,0 0 16,0 0-5,0 0-21,5-7-7,-5 7-7,0 5-12,0 14 12,0 5 7,-2 4 6,-5-1-1,0 1-3,1-2 4,3-3-2,-1-1 4,4-5-5,0-3-3,0-3-5,4-3 2,10-2-11,7-5-5,4-1 13,6 0-9,5-2-10,-1-9-18,-6-1-12,-6 1-28,-11 1 19,-9 0-52,-3 0-22,-2 0 7,-14 2-3,-2 1 52</inkml:trace>
  <inkml:trace contextRef="#ctx0" brushRef="#br2" timeOffset="525157.1422">19291 4514 521,'0'0'103,"0"0"-23,0 0 14,0 0-48,0 0-46,0 0 2,0 45 0,1-14 23,1 4-7,-1 0-1,-1 3-12,0-4 1,0-2-4,0-3-2,0-5-13,0-6-71,0-5-90,0-10-102,0-3 33</inkml:trace>
  <inkml:trace contextRef="#ctx0" brushRef="#br2" timeOffset="525498.7431">19525 4508 869,'0'0'36,"0"0"-30,0 0-4,0 0 12,0 75-2,0-51-9,0-1 1,8-4-4,1-5-1,4-2-18,3-8-8,3-4 1,1 0 18,0-11 3,-5-8 5,-4-3 2,-8-3 17,-3-1 5,0-2 1,-1 4 4,-12 1-24,1 8-5,-1 6-7,0 8-2,-3 1-24,-1 10-97,0 10-101,5-1-86,3 1 94</inkml:trace>
  <inkml:trace contextRef="#ctx0" brushRef="#br2" timeOffset="525879.6888">19051 4957 445,'0'0'452,"0"0"-381,0 0-61,0 0 2,0 0-7,0 0-3,143-23 4,-61 5-2,14-2-3,9-2-1,-3-1-25,-6 2-17,-10 2-2,-14 3-20,-20 3-7,-19 6 9,-19 3-25,-14 4 32,0 0 17,-14 4-41,-16 12-12,-9 3-58,-7-1 18</inkml:trace>
  <inkml:trace contextRef="#ctx0" brushRef="#br2" timeOffset="526177.254">19302 5000 254,'0'0'703,"0"0"-669,0 0-27,0 0 13,0 0-20,0 0 0,4 35 0,-2-7 0,-2 3 2,0 3-2,0-1-1,-8 1 1,-1-1 2,0-5-2,5-3-7,4-5-30,0-5-39,0-7-160,16-5-19,2-3 30,7-6 90</inkml:trace>
  <inkml:trace contextRef="#ctx0" brushRef="#br2" timeOffset="526510.8452">19493 5129 6,'0'0'810,"0"0"-684,0 0-117,0 0 8,0 0-2,0 0-13,-27 56 0,22-31-2,4-1 2,1-4-2,0-3 0,0-2-27,11-7-2,6-3 2,5-5-7,5 0 0,-3-12 12,-1-5-11,-9-3 33,-6 1 2,-8-2 29,0-2 32,-5-3-30,-14 4-30,-3 4 4,-1 5-7,2 10-1,2 3-8,4 0 5,4 11-77,4 5-62,7-2-86,0-4-10,9-6 92</inkml:trace>
  <inkml:trace contextRef="#ctx0" brushRef="#br2" timeOffset="526843.8935">19770 5126 3,'0'0'910,"0"0"-851,0 0-54,0 0-5,0 0 4,0 0 0,-28 97 1,25-71-2,3-2-6,0-4-7,0-4-30,11-7-10,8-4 7,4-5-24,6 0 19,-1-19-11,-3-4 30,-5-4 28,-8 0 1,-9-5 39,-3 1 31,-2 2 18,-17 3-62,-5 5-9,0 8-17,-3 11-1,3 2-6,2 4-56,8 10-115,8-1-94,6-8 16</inkml:trace>
  <inkml:trace contextRef="#ctx0" brushRef="#br2" timeOffset="527503.9889">20084 4718 11,'0'0'412,"0"0"-234,0 0-114,0 0 33,0 0-4,0 0-24,-2 2-40,2-2-1,0 0-7,0 0-10,0 0 0,0 0-8,0 0-6,0 0 3,0 0-4,9 0 1,9 0-2,13 0 1,15-4-3,8-5-28,0-3-5,-2 0-20,-7 1-9,-8 1-2,-11 1 17,-10 4 3,-10 0 43,-6 4 4,0 0-26,0 1-49,-12 0-64,-6 0-113</inkml:trace>
  <inkml:trace contextRef="#ctx0" brushRef="#br2" timeOffset="527789.162">20295 4570 446,'0'0'335,"0"0"-278,0 0-2,0 0 11,0 0-43,0 0-23,0 4-16,0 22 16,-3 6 3,0 8 18,0 1-7,2 0-14,1-2 10,0-1-7,0 1-3,0-7-40,0-7-97,0-10-276,0-11 52</inkml:trace>
  <inkml:trace contextRef="#ctx0" brushRef="#br2" timeOffset="529669.7428">20528 4562 5,'0'0'181,"0"0"-119,0 0-59,0 0-3,0 0 81,0 0-45,10-7-30,-8 5 1,2-1 14,-3 1 3,0 0-2,2-1 4,-2 3 12,-1-2 15,0 0-19,2 1 13,-2-1-11,1 1 5,-1 0-9,0 1 6,0 0-1,0 0-8,0 0-17,0 0-12,0 0-9,0 12 0,-9 11 9,-4 5 9,1 3 2,2 1-3,4-2-7,4-2 3,2-4 1,0-2-4,8-5 0,8-7-1,0-5-14,7-5-5,-4 0-5,-4 0 16,-3-14 8,-5-7 3,-2-5 3,-5-4 1,0 0 6,0-2 18,-12 3-18,-1 1-3,2 5-1,2 8-7,3 6 0,5 6-2,1 3-5,0 0-46,0 0-86,0 10 15,0 3-14,0 0-129</inkml:trace>
  <inkml:trace contextRef="#ctx0" brushRef="#br2" timeOffset="529903.1096">20777 4774 17,'0'0'419,"0"0"61,0 0-460,0 0-20,0 0-5,0 0-23,3-44-99,-3 35-210,0-2 111,0 1 48</inkml:trace>
  <inkml:trace contextRef="#ctx0" brushRef="#br2" timeOffset="530508.6816">20938 4592 26,'0'0'52,"0"0"149,0 0-123,0 0-58,0 0-16,0 0 2,30-86 17,-28 68-1,-1 4 13,-1 3 26,0 0 20,0 2 11,0 2-48,-3 2-2,-1 1-10,-3 2-12,3 2-13,-6 0-7,4 0 0,-3 0-1,0 4-1,0 6-3,1 1 2,4 3 1,-1 0-1,4 1 0,1 0-3,0 0 5,0-3-2,7-1 3,4 0-4,4 1 4,0-1-1,1 2 1,1 0-4,-1 1 4,-4 1 0,-2-1 3,-5 2-4,-5-1 1,0 0-2,0-1-2,-15 0 4,0-7 8,-3-2-3,3-5 3,-1 0-4,5 0 10,4-10 12,3-8 8,4-6-29,0-1-4,1-5-1,17 2-1,2-2-11,7 3-25,3 1-67,-4 5-30,-2 5-68,-10 4-31</inkml:trace>
  <inkml:trace contextRef="#ctx0" brushRef="#br2" timeOffset="531049.8675">21158 4417 25,'0'0'672,"0"0"-575,0 0-97,0 0 18,0 0-3,88-30-6,-65 30-5,0 0-4,-5 0 2,-5 8-2,-7 8-5,-1 2 4,-5 2 0,0 1-9,0 0 5,-10-1 5,0-3 2,1-6 0,0-1-1,3-4 0,3-1 2,1-3 2,2-2-3,0 1-1,0-1-1,0 0-1,0 1-1,0 2-1,8 2 0,6 2 3,2 3 0,2 1 1,0 0 5,-5 3-5,-2-3-1,-7 1 0,-2 0 0,-2 1-1,0-1-5,-6-2 2,-14 0 4,-6-2 8,-3 0 3,-1-1-3,5-4-4,4-2-4,5-1 5,4 0-5,3 0-101,1-12-174,4-3 8,2-2 77</inkml:trace>
  <inkml:trace contextRef="#ctx0" brushRef="#br2" timeOffset="532197.0575">21790 4412 334,'0'0'211,"0"0"-145,0 0 23,0 0-5,0 0-35,0 0-23,0 0-22,-16 0-2,7 15 3,-2 3 4,-4 1 3,2 3-10,-5-1 6,0 0-4,-3-1 1,3-1-3,2 0-2,0-2 0,2-3-37,2-3-77,5-3-70,1-5-22,1-3-95</inkml:trace>
  <inkml:trace contextRef="#ctx0" brushRef="#br2" timeOffset="532678.3046">21639 4424 397,'0'0'179,"0"0"-165,0 0 59,0 0 3,0 0-23,0 0-27,0-9-10,0 9 1,0 0 5,0 0-2,0 0-2,0 0-4,0 0 1,0 0-8,0 0 3,0 0-3,0 0 1,0 0 0,0 0 1,0 0-7,0 0 2,0 0-2,0 0-2,0 0 0,0 0-3,0 0 1,0 0 2,5 0-2,2 3-1,7 6 3,-1 5 0,5 1-1,4 2 1,5 3 1,4 0-1,4 1 2,4-5-2,-3 1-14,-4-4-34,-9 0-112,-13-6-161</inkml:trace>
  <inkml:trace contextRef="#ctx0" brushRef="#br2" timeOffset="534086.8018">22138 4222 437,'0'0'206,"0"0"-109,0 0 17,0 0-44,0 0-13,0 0-22,0-38-13,0 38-13,0 0-9,0 4-10,-2 17 2,-8 7 8,-3 8 10,2 2-3,0 0 0,4-2-7,0-2 1,4-3 1,3-3-2,0-3 0,0-5-1,7-8-16,12-2-5,4-7-22,1-3 8,-2 0-7,-3-2-3,-7-12 11,-4-4 35,-5-3 4,-3-2 2,0-2 32,-14 2-7,-1 6-24,-2 4-7,0 10 1,2 3-4,-1 0 0,2 10 0,2 9 1,2 1-25,6 1-76,4-3-72,0-5-33</inkml:trace>
  <inkml:trace contextRef="#ctx0" brushRef="#br2" timeOffset="534454.807">22326 4374 150,'0'0'706,"0"0"-668,0 0-38,0 0-4,0 0 4,-30 78-1,30-53 2,0-2 1,0-5-2,10-5-37,4-3-34,2-6 23,2-4-22,1 0 12,-4 0 26,-1-10-9,-8-7 41,-2-3 4,-4-2 31,0-2 50,0 1 2,-3 1-11,-9 3-55,-1 8-21,1 7-16,-1 4-1,-4 4-79,-4 18-43,-2 3-7,-2-1-245</inkml:trace>
  <inkml:trace contextRef="#ctx0" brushRef="#br2" timeOffset="534823.1764">21887 4796 339,'0'0'527,"0"0"-457,0 0-57,0 0-1,85-54-10,-27 40 2,12 4-2,8 1-1,3-1-1,-3 1-11,-9 2-26,-9 2-10,-11-1-4,-17 3 6,-12 2 11,-10 1 0,-9 0 5,-1 0-22,0 0-44,-3 0-60,-12 0-71</inkml:trace>
  <inkml:trace contextRef="#ctx0" brushRef="#br2" timeOffset="535138.917">22202 4830 606,'0'0'233,"0"0"-212,0 0 12,0 0 1,0 0-29,0 0 14,-6 89-10,1-62-2,4 0-4,-1-2 0,1-1-2,1-3-2,0-3-5,0-2-30,1-4-56,8 1-57,1-4-66,1-8-121</inkml:trace>
  <inkml:trace contextRef="#ctx0" brushRef="#br2" timeOffset="535496.7563">22356 4961 645,'0'0'235,"0"0"-215,0 0-2,0 0-8,0 0 3,0 0-7,-30 72-6,30-51 2,0-4-4,0-3 2,0-4-30,8-6-15,6-2 13,4-2 14,-2-2-12,1-13 6,-4-5 24,-2-2 0,-3-2 3,-5-1 1,-3 5 41,0 3 3,-6 4-22,-10 7-14,0 6-6,-4 0-6,3 6 0,3 8-2,3 3 1,3 0-57,8-3-56,0-3-136,0-7-25</inkml:trace>
  <inkml:trace contextRef="#ctx0" brushRef="#br2" timeOffset="535834.718">22572 4950 556,'0'0'350,"0"0"-338,0 0 21,0 0-9,0 0-3,0 0 5,-18 73-18,12-43-7,6-4 2,0-1-2,0-7-1,0-4-13,10-7-6,7-4-4,4-3-1,4 0 3,-1-17 15,-3-6 6,-6-1 2,-6-2 0,-9-1 25,0 0 15,-9 2-13,-14 2-13,-2 8-15,0 8-1,2 7-5,2 0 4,5 12-45,4 5-84,6-4-306</inkml:trace>
  <inkml:trace contextRef="#ctx0" brushRef="#br2" timeOffset="539728.8326">18079 5870 66,'0'0'334,"0"0"19,0 0-246,0 0-69,0 0 6,0 0-9,0 0-30,0 0-5,-7 25-5,-3 7 5,-2-2 0,4 0 0,2-3-2,3 0 2,0-5 0,3 0 0,0-7 2,0-2-2,8-5-2,5-2-5,4-4 5,-1-2-5,1 0 2,-3-4 5,-3-12 2,-4-6-1,-2-3 4,-5-5 0,0-1 2,0-3-1,-12 1-4,-3 0 3,3 6-5,0 7-1,3 9 0,6 6-7,2 5-1,1 0-3,0 12-38,0 12-147,1 4 74,9-2-1,-2-5-122,3-4 30</inkml:trace>
  <inkml:trace contextRef="#ctx0" brushRef="#br2" timeOffset="540330.1267">18278 5997 62,'0'0'62,"0"0"664,0 0-655,0 0-71,0 0 0,0 0-6,14-11-84,-13 11-135,2 1 32,-3-1-65,2 0 115</inkml:trace>
  <inkml:trace contextRef="#ctx0" brushRef="#br2" timeOffset="540787.9195">18426 5819 89,'0'0'249,"0"0"299,0 0-513,0 0-8,0 0 2,0 0-29,1 6-9,-1 12-6,0 5 15,0-4 3,0 0-1,3-2-2,3-4 0,0-2 0,3-2 0,3 0 1,2-2 1,3-1-2,-1-1 2,6 1-2,0 0 0,-1-1 4,0 3-1,-3 0-3,-6-1 0,-3 1-1,-4-1 0,-5 0 1,0-1 0,0 0-6,0-1 2,-13 5-5,-10 0 7,-7 0 2,-5 0 10,1-3-10,3-3 6,4-2-5,7-2 1,5 0-2,6 0-35,5-2-37,2-13-87,2-8-88,0-5 30,0-6 98</inkml:trace>
  <inkml:trace contextRef="#ctx0" brushRef="#br2" timeOffset="540959.7574">18490 5819 460,'0'0'265,"0"0"-249,0 0-15,85-31-1,-52 27-4,-6 1-74,-5 0-147,-6 3 0,-4-1 72</inkml:trace>
  <inkml:trace contextRef="#ctx0" brushRef="#br2" timeOffset="541591.5839">18808 5835 712,'0'0'96,"0"0"-91,0 0 26,0 0 4,0 0-32,0 0-1,1 0 2,-1 0-4,0 0 8,0 0-7,0 0 9,0-6 14,0 2-13,0-3-3,0 1-4,0-1 0,0 3-4,0-2 5,0 2 10,0 1-3,0-1 2,0 1-3,0 1 4,0 1-4,0 0 6,0 1-9,0 0-7,0 0 4,0 0-5,0 0-5,0 0 5,12 0-11,9 0-3,7 2 14,7 5-1,1-2 1,2-2-21,-5-3-5,-10 0-8,-9 0-13,-8 0 12,-4 0 31,-2-2 4,0-5 16,0 0 25,-5 0 0,1 3-17,-1 1 8,4 3-3,1 0-8,0 0-10,-2 4-11,-2 16-8,-2 13-5,-1 6 13,-3 3 5,2 1-3,-3-4-1,1-1 2,-5 0-3,0-1-9,-3-6-59,1-8-90,0-12-201,2-11 132,7-1 43</inkml:trace>
  <inkml:trace contextRef="#ctx0" brushRef="#br2" timeOffset="542541.2618">19393 5739 37,'0'0'250,"0"0"-150,0 0-70,0 0-6,0 0 3,0 0-13,50-24 0,-41 22-7,-1-1 11,-4 3 16,-1-1-10,-3 1-10,3 0-1,-3-2-5,0 2 2,0 0 11,0 0 20,0 0 18,1 0-11,1 0-4,-1 0-20,1 0 6,-2 0-20,0 0 2,0 0-4,0 0-8,0 5-2,-12 8-1,-3 4 3,-4 2 10,1 4 1,-1 1-11,-2 0 2,7-2 1,-1-1-2,3-2 2,3-5-3,3 0-15,2-4-54,1-4-98,3-6-41,0 0-4,0-3 111,-1-11 56,1-3-84</inkml:trace>
  <inkml:trace contextRef="#ctx0" brushRef="#br2" timeOffset="542829.0562">19305 5719 60,'0'0'597,"0"0"-430,0 0-134,0 0-2,0 0-31,0 0-6,43 26 2,-25-3 4,4 5 0,-1 1 1,-2-1 0,1-3-1,-4-1 2,-1-2-2,-3-5-3,0-6-92,-2-7-79,1-4-65,1 0 106,0-10 37</inkml:trace>
  <inkml:trace contextRef="#ctx0" brushRef="#br2" timeOffset="543364.6403">19731 5654 25,'0'0'853,"0"0"-810,0 0-36,0 0-7,0 0-6,0 0 6,-1 92 15,-7-67-14,1 0 4,-1-2-5,4 0 0,1-6 3,1-2-1,2-5 0,0-2-2,3-3-4,14-2-12,4-3 2,7 0-1,2-6-18,0-8-46,-5-3-47,-8-1-38,-9 1 44,-8 0 46,0 0 16,-6 1-1,-10 5-23,-3 1 17,1 6 34,-2 3 21,7 1 10,4 0 1,5 0 65,4 0 178,0 0 191,0 0-371,0 14-52,0 5 3,0 10 2,0 0 20,3 2-19,4 0-8,-1-4-3,-2-3-1,-1-3-6,-1-4 0,-1-3-1,1-5-28,-1-6-96,7-3-76,2-3-31,7-18 124,8-7-21</inkml:trace>
  <inkml:trace contextRef="#ctx0" brushRef="#br2" timeOffset="543698.1392">20004 5686 55,'0'0'657,"0"0"-481,0 0-176,0 0 0,0 74 2,0-46 15,0-2-12,3-2 2,0-5-4,3-5 0,3-5-3,1-5-7,5-4-17,8 0-10,1-10 11,-2-10 7,-5-3-7,-8-2 23,-5 1 0,-4 3 8,0 3 38,-15 2-12,-6 8-32,-1 6 1,-8 2-3,-2 10-22,3 12-41,0-1-40,7-3-86,8-2-63,4-6 133</inkml:trace>
  <inkml:trace contextRef="#ctx0" brushRef="#br2" timeOffset="544116.7739">19594 6120 1,'0'0'40,"0"0"93,0 0 611,0 0-660,0 0-83,0 0-1,88-14 0,-33 7 2,6 0-2,4-2-3,0-1-22,-2-3-4,-4 2 17,-3 0-4,-9 0-5,-9 2 3,-9 2-10,-12 4-14,-8 3-16,-9 0-21,0 0-63,-3 5-19,-21 6 52,-7 3 47,-5 0-12,-3 3-4</inkml:trace>
  <inkml:trace contextRef="#ctx0" brushRef="#br2" timeOffset="544494.4332">19609 6295 4,'0'0'39,"0"0"18,0 0 86,0 0 582,0 0-678,0 0-29,0-2-4,0 20-14,0 7-13,0 7 13,0 2 5,0 0-2,-5-2-3,2-1 0,0-2 4,3-5-4,0-5-3,0-3-33,0-8-40,11-8-121,1 0-87,1-4 180,5-13 27,5-5-44,0-5 54</inkml:trace>
  <inkml:trace contextRef="#ctx0" brushRef="#br2" timeOffset="544842.7118">19770 6420 84,'0'0'71,"0"0"626,0 0-592,0 0-99,0 0 6,0 0-12,-11 44 3,10-26-3,1 1 0,0-4 0,0-2-1,5-3-1,6-4-26,6-5-1,1-1-3,0 0 1,-2-8 1,-5-7 22,-5-2 8,-5-3 7,-1 2 6,0-3 32,-12 1 4,-6 0-13,3 6-21,0 5-15,5 4 0,1 5-4,2 0-7,1 3-32,4 10-80,2 1-42,0-3-43,9-2 44,7-4 78,7 0 30,3-5-6,2 0 2</inkml:trace>
  <inkml:trace contextRef="#ctx0" brushRef="#br2" timeOffset="545156.001">19977 6432 20,'0'0'85,"0"0"687,0 0-716,0 0-36,0 0 6,0 0-18,-3 50 3,3-29-6,0-2-2,0-3-2,0-4-1,8-3-1,7-7-34,3-2 0,4 0 2,3-7 18,-3-12 6,-5-4 7,-5-1 2,-12 0 6,0-1 13,-3 2 25,-13 0-9,-4 7-25,4 6-10,0 10-2,2 0 0,1 4-17,4 10-49,6-3-128,3-5-101,0-6 88,13 0 118</inkml:trace>
  <inkml:trace contextRef="#ctx0" brushRef="#br2" timeOffset="545759.8568">20365 5931 24,'0'0'62,"0"0"-12,0 0 159,0 0 289,0 0-444,0 0 7,-12-17 1,12 17-23,0 0-25,0 0-14,0 0-2,0 0 0,5-3-6,13-3 6,5-4 2,12 0 5,4 0-1,1-1-4,-1 1-4,-7 2-22,-5 0-17,-7-1-9,-4 2-22,-7-1-48,-6-1-43,-3 0-8,0 1-8,-3 1 114,-6 0-20,1 1 51</inkml:trace>
  <inkml:trace contextRef="#ctx0" brushRef="#br2" timeOffset="546009.0106">20558 5699 41,'0'0'607,"0"0"-334,0 0-273,0 0-2,0 0 2,-5 107 33,5-66-22,0 0 0,0-1-4,0-5-4,0-4 0,0-4-3,0-5-10,-1-6-56,-6-9-186,-3-7-112,1 0 207,-2-13 19</inkml:trace>
  <inkml:trace contextRef="#ctx0" brushRef="#br2" timeOffset="547550.7838">20934 5649 14,'0'0'64,"0"0"31,0 0 284,0 0-210,0 0-104,0 0 21,9-29-30,-9 28-17,0 1-10,0 0-13,0 0-14,0 0-2,0 5-7,-8 12-5,-4 6 12,0-1 1,3 2 5,5-1-6,-1-2 0,5-1 0,0-3 0,0-2 0,2-3-6,11-2-21,7-6-2,2-4 10,1 0-8,-1-3 7,-4-14 6,-8-1-1,-4-5 15,-6-3 5,0-4-1,0-3 7,-7 2 13,-2 4-14,-2 7-2,5 9-7,3 6-1,0 5-2,0 0-7,-1 7-18,-4 11-64,3 3 4,-1-4-69,1-4-59,2-4 124,3-5-29</inkml:trace>
  <inkml:trace contextRef="#ctx0" brushRef="#br2" timeOffset="547757.9958">21183 5775 45,'0'0'693,"0"0"-482,0 0-211,0 0-21,0 0-47,0 0-141,18-16-96,-18 9 94</inkml:trace>
  <inkml:trace contextRef="#ctx0" brushRef="#br2" timeOffset="548810.8342">21251 5475 44,'0'0'131,"0"0"417,0 0-507,0 0-27,0 0 30,0 0-5,0-10-30,0 10-9,0 0-4,0 0 3,0 0-4,0 0 5,0 0 0,0 0 6,0 0 3,0 0 6,0 0-7,0 0-4,0 0 2,0 0-5,0 0-1,0 0-1,0 0 0,0 0 2,0 0 0,0 0-1,0 0-4,5 0-4,1 0 0,6 0 8,7 0 0,4 0 3,2 0-1,2 0 1,0 0-3,-5 0 0,-2 0 0,-6-3 1,-5 0-3,-4 2 2,-4-1 0,-1 2 5,0 0-1,0 0 7,0 0 9,0 0-8,0 0-4,0 0-8,0 0-2,0 0 0,0 0-2,2 0 3,2 0 0,-2 0-5,-1 0 6,-1 0-1,0 0 3,0 2-2,2-1 0,-2-1 0,1 0-3,-1 2 6,2-2-3,1 0 2,1 0-3,1 0 4,0 0-3,-1 0 0,3 0 0,-1 0 4,2 0-3,1 0-1,2 0 2,3-3-2,1 3 0,1 0 0,2-2 0,-3 2 0,-3 0 0,-6 0 0,-5 0-2,-1 0 2,0 0-1,0 0-2,0 0 2,0 0 2,0 0 3,0 0 8,0 0 4,0 0-7,0 0 0,0 0-7,-1 2 2,-5 11-3,-4 5-1,-1 6 0,0 3 2,-2 0 2,3 2-3,-5-1-1,1-1 0,1-1 5,0-3-4,0-1-1,3-1-10,0-3-48,4-4-62,1-8-90,4-6-109</inkml:trace>
  <inkml:trace contextRef="#ctx0" brushRef="#br2" timeOffset="549740.7189">21726 5495 49,'0'0'203,"0"0"-191,0 0 24,0 0 70,0 0-64,0 0 4,0 0-2,0 0 8,0 0-15,0 0-13,0 0-3,0 0 0,0 0 4,0 0 3,0 0-5,0 0-3,0 0-7,0 0 5,1 0-9,-1 0-1,0 0-6,2 0-1,-2 0-1,0 0 5,0 0 5,0 0 15,0 0 7,0 0-8,0 0-2,0 0-11,1 0 6,1 0-11,1 0-6,7 0-1,5 0-6,10-3 6,8 2 1,3-4 0,3 1 0,-6 3-11,-6-2-4,-10 0-10,-9 2 11,-3-1 1,-5-1 8,0 2 5,0-2 11,0 2 30,0 1-14,-2 0-14,2 0 8,-1 0-7,-2 0-14,-4 11 0,-4 13-9,0 4 9,-1 3 2,2 0-2,-1 1 1,1 0-1,-3-3 3,0-1-3,1-2-5,4-2-35,2-7-53,4-6-84,2-8-91</inkml:trace>
  <inkml:trace contextRef="#ctx0" brushRef="#br2" timeOffset="570288.7465">22367 5631 32,'0'0'40,"0"0"86,0 0-56,0 0-70,0 0-5,0 0 5,0 0 46,17-12 21,-17 10-40,0 2-8,0-1-4,0 1-9,0-3-1,0 1 2,0 1-3,0-3-1,0 2 3,0 0 4,0-2 5,0 2 8,0-1 15,0 2 4,1 0-7,-1-1 3,2 2-5,-2 0-4,0 0 3,0-1-4,0 1-6,0 0 13,0-2-12,0 2-3,0 0-2,0 0 3,0 0-4,0 0-3,0 0-5,0 0-9,0 0-9,-2 6-9,-11 9 18,-6 2 7,-2 0-5,4 1-2,0-4 0,4 1 0,-3-1 0,1 0 0,0-1-30,3-2-31,0-1-36,2-3-36,2-5-37,4-2-46,1 0 127,3 0 12,0 0 23</inkml:trace>
  <inkml:trace contextRef="#ctx0" brushRef="#br2" timeOffset="571181.567">22203 5604 19,'0'0'206,"0"0"-48,0 0-115,0 0-2,0 0 39,0 0-12,8-5-21,-7 4-20,-1-1 10,2 2 4,-2-1 0,1 1-6,-1 0-7,0-2-6,0 2-2,0-1-2,0 1-3,0 0-7,0 0 0,2 0-7,-1 0-1,2 0-12,3 7-2,5 7 14,5 6 1,3 3-1,6 0 5,0 3-5,3 2-1,-1-1 1,0 1-22,-5-1-56,-7-4-98,-5-8-70,-4-7-43</inkml:trace>
  <inkml:trace contextRef="#ctx0" brushRef="#br2" timeOffset="572238.8107">22702 5327 232,'0'0'62,"0"0"8,0 0 9,0 0 3,0 0-18,0 0-11,0-13 2,0 12-7,0 1 0,0-2-10,0 2 0,0 0-10,0 0-9,0 0-14,0 0-5,0 2-13,-2 14 4,-4 7 8,-1 4 1,1 3 10,0-1-10,2 1-1,4-2 1,0-1 3,0-2 0,0-2-3,2-3 5,6-4-5,1-3 0,3-3-6,4-4-37,2-5-14,-2-1 32,2 0-4,-3 0 13,-3-10 16,-5-4 13,-3 0 8,-4-3 4,0 2 14,0 0-7,-4 3-10,-3 2-8,-2 3-6,2 2-8,-2 4 1,-3 1 0,-3 0 0,-7 0-2,-1 4 0,-2 5 1,1-1-1,5 1 1,6-2-1,6 1-14,3 2-60,4 0-56,0-3-35,8-3-69</inkml:trace>
  <inkml:trace contextRef="#ctx0" brushRef="#br2" timeOffset="572704.7161">22978 5418 344,'0'0'318,"0"0"-262,0 0-30,0 0 27,0 0-17,0 0-36,0 7-5,-5 10 5,-2 5 3,2 0-1,4-1-4,1-1 4,0-2-5,0-3 3,0-3 0,6-3-1,6-5 0,1-3-2,1-1-12,3 0-12,-3-9 17,-1-7 5,-4-3 0,-4-2 5,-5 0 16,0-1 14,0-4-1,-12 2-14,-2 5-2,1 5-6,1 5-7,-3 9-1,1 0-9,-5 6 3,-1 15-84,4 1-94,6 1-120</inkml:trace>
  <inkml:trace contextRef="#ctx0" brushRef="#br2" timeOffset="573409.8027">22635 5746 304,'0'0'109,"0"0"-64,0 0 41,0 0-9,0 0-31,0 0-19,0-3-7,0 3-4,0 0-7,0 0 2,0 0-3,0 0 18,0 0-5,0 0-6,0 0 2,0 0-2,0 0 2,0 0-5,0 0-11,0 0-1,1 0 0,6 0-8,5-1 8,9-1 0,12-1 23,10-2-7,9-2-10,10-2-1,2 0-5,6 2 0,4-1-19,-3 0-11,-6-1-15,-8 1 24,-10 2-1,-16 1 19,-7 2-2,-14 1 5,-4 2 0,-6 0 0,0 0-22,0 0-77,-12 0-72,-9 5-28,-6 0-89</inkml:trace>
  <inkml:trace contextRef="#ctx0" brushRef="#br2" timeOffset="573994.6788">22663 5931 249,'0'0'334,"0"0"-227,0 0-19,0 0-3,0 0-52,0 0-26,3-11-7,-3 11-12,0 9-9,0 11 7,0 5 14,0 4 5,0-1-5,-2 0 5,1-1-2,1-2 0,0-1-1,-2-1 4,2-3-6,0-2-17,0-4-79,0-7-86,0-6-72,3-1 1</inkml:trace>
  <inkml:trace contextRef="#ctx0" brushRef="#br2" timeOffset="574398.7366">22836 5993 703,'0'0'64,"0"0"-64,0 0-9,0 0 9,0 0 3,-24 86-3,24-66 3,0-1-2,0-3-1,0-2 0,0-4 0,3 0-9,9-5 9,1-2-8,10-3 6,-1 0-2,4-5-12,-4-8-16,-7-3 5,-6 2 27,-9-3 13,0-1 14,0-5 12,-11 0-6,-4 3-31,-2 3 19,3 4 29,-1 4-45,6 7 0,0 2-5,2 0-5,-2 5-10,0 12-110,6 2-38,3-3-89</inkml:trace>
  <inkml:trace contextRef="#ctx0" brushRef="#br2" timeOffset="574810.5533">23201 6024 806,'0'0'93,"0"0"-87,0 0-6,0 0-9,0 0 9,0 0 4,-44 82-3,38-59 1,3-1-2,1-4 0,2-1 0,0-6-1,2-2-4,10-4-13,9-5-23,4 0 22,3-7 5,0-12-2,-5-1 16,-7-3 4,-10-1 5,-6 1 62,0-5-17,-7 3-22,-11 4-18,0 3-8,-3 6 2,2 8-8,-1 4-4,0 4-2,-2 18-40,3-1-118,9-3-275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8-12T06:51:31.10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definitions>
  <inkml:trace contextRef="#ctx0" brushRef="#br0">1266 3324 226,'0'0'16,"0"0"-13,0 0-3,0 0 83,0 0 16,0 0-43,0 0-12,0 0-2,1 10 0,-1-10 5,0 0-18,0 0-13,0 0-2,0 0 6,0 0-8,0 0-3,0 0-6,0 0-2,0 0 6,0 0-5,0 0 0,0 0 2,0 0-5,0 0 1,0 0-3,0 1-7,0 8-3,0 5-1,0 10 11,0 7 6,0 5 3,0 0 4,0 4 2,0-2-8,0-5 3,0 2-6,0-7-1,0-2 0,0-3-5,0-6-39,0-5-28,7-8-44,-5-4-64</inkml:trace>
  <inkml:trace contextRef="#ctx0" brushRef="#br0" timeOffset="882.7557">1294 3295 200,'0'0'76,"0"0"-51,0 0-8,0 0 8,0 0 0,0 0-4,0-9 4,0 7 24,0-3-3,-3 2-13,0-1-3,0 1-1,-2-1 9,-1 0-20,-2-1 2,0 1-4,-4 1 9,0 2-13,-1 1 0,-6 0-5,5 0 1,-7 0-2,1 1 3,0 11-3,-3 3 0,4 7-2,-2 4 11,5 10-4,2 4-4,1 7 14,7 2-15,3 1 5,3-1-4,0-3 2,9-3-9,12-6 3,4-5-3,9-6 0,8-8 4,10-8-4,11-10 0,6 0-9,7-20-25,-6-14-9,-4-8-13,-11-6-24,-9 0 0,-15 0 39,-10-2 28,-15 3 13,-6-2 19,-7 5 21,-20 2 19,-4 9 18,-7 6 29,-4 7-58,-4 6-26,-3 4-19,-3 9 0,1 1-3,6 0 0,8 7-26,13 5-155,13 0-117</inkml:trace>
  <inkml:trace contextRef="#ctx0" brushRef="#br0" timeOffset="4422.6847">2371 4259 332,'0'0'147,"0"0"-25,0 0-105,0 0 2,0 0 13,0 0-12,0 0-7,0 0-4,0 0 6,0 0 11,0 0 13,0 0-2,0 0-6,0 0-9,0 0-12,0 0-8,0 0-4,0 0-7,0 4-13,0 11-2,0 5 15,0 7 0,0 5 7,0 2 4,0 0 9,0 0-11,0-3-8,0-3-16,0-3-9,-1-4 8,-1-2-42,2-3-2,0-6-52,-1-5-27</inkml:trace>
  <inkml:trace contextRef="#ctx0" brushRef="#br0" timeOffset="5067.5192">2365 4261 328,'0'0'173,"0"0"-18,0 0-122,0 0 0,0 0 25,0 0-17,3-19-24,5 13-16,3-1 2,3 1-6,1 0 0,0 4 2,1 2-1,4 0 2,2 0-4,0 0 3,2 8 1,-3-1-1,1 2 0,-2-1-6,-7-1 6,-4 2-16,0-2-3,-6 0-5,-3 1 0,0 2 13,0 1-7,-15 4 19,-6-1 4,-6 0 2,-4-3 5,3-1-11,2-2 0,3-2-7,4-1-43,3-3-46,3-1-62,1-1-138</inkml:trace>
  <inkml:trace contextRef="#ctx0" brushRef="#br0" timeOffset="6319.6075">2401 5134 302,'0'0'413,"0"0"-378,0 0-35,0 0-2,0 0-9,0 0 0,0 0 11,0 89 0,0-56 3,0 1-1,0-3 0,0-3-1,0-4 1,0-5 1,0-5-4,0-4 2,0-6 1,0-4 2,0 0-2,0 0 9,0 0 10,0-3 4,0-14-5,-3-4-20,0-6-2,0-2 2,0 0 0,3 4 0,-2 4 5,2 7-3,0 7 15,0 4-8,0 2-5,0 1-4,0 0-7,2 0-7,7 0 10,6 11 0,1 3 2,5 2 2,0 1 0,-2 1 1,2-3-1,0-1 0,-3-3 0,-2-4-5,-7-3-14,-1-2 2,-5-2 7,-1 0 10,3 0 1,-5-4 8,0-12 17,0-5-11,0-4-1,0-2 2,0-3-12,0-1-2,0-3-2,-5 4-34,0 1-76,2 8-71,-6 8-149</inkml:trace>
  <inkml:trace contextRef="#ctx0" brushRef="#br0" timeOffset="7497.5233">2390 6139 218,'0'0'431,"0"0"-365,0 0-39,0 0 39,0 0-20,0 0-27,0-1-19,0 1-10,0 7-3,0 9 13,0 4 5,0 3-3,0 0-2,0-2 12,0-1-9,0-6-2,0-3 6,0-2-6,0-7 0,0 0 0,0-2 8,0 0-2,0 0-5,0-6 3,0-9-5,0-6 0,0-5-4,0 1 4,0 1 0,0 4-1,0 4 5,0 6-3,2 2-1,-1 5 2,1 2-2,1 1 0,-3 0-1,5 0-8,8 1 7,-1 12 2,4 1 2,2 5 3,3 2 0,3 0-2,-2-1-2,4-1-1,-3-1 0,-2-3 1,-3-3-1,-3-2-2,-3-3-15,-4-5 6,-3-2 3,-2 0 8,-3-3 8,2-14 0,-2-5-7,0-8 4,0-4 10,0-4-15,-6-5 0,-6-4 0,3-3-9,1-1-35,1 4-73,4 6-62,3 8-128</inkml:trace>
  <inkml:trace contextRef="#ctx0" brushRef="#br0" timeOffset="9102.6554">3764 3377 345,'0'0'407,"0"0"-375,0 0 1,0 0 16,0 0-23,0 0-19,0-6-7,0 6-13,0 6-4,0 11 1,5 8 14,-1 7 2,1 5 9,-5 0 8,0 0-10,0-3-3,0 1-2,0-4 1,0-5-3,0-4-3,0-8-49,0-4-31,0-7-48,4-3-48,-2 0-12</inkml:trace>
  <inkml:trace contextRef="#ctx0" brushRef="#br0" timeOffset="9432.5274">3827 3338 406,'0'0'276,"0"0"-254,0 0-10,0 0 8,0 0-2,0 0-10,95-56-7,-65 55 0,-3 1-1,-3 0 0,-6 5 1,-6 9-1,-6 3-7,-3 1-3,-3 4 4,0 1 4,-21-1 2,0-3 1,-7 0 11,-2-3-4,2-5 2,-2-1-10,12-5-16,4-5-49,6 0-63,8-8-75</inkml:trace>
  <inkml:trace contextRef="#ctx0" brushRef="#br0" timeOffset="10962.5215">5125 3409 184,'0'0'444,"0"0"-355,0 0-46,0 0 28,0 0-30,0 0-21,-10 1-12,10-1-2,0 0-6,0 0-5,0 0-3,-2 9-10,1 6 12,-4 5 6,-1 4 0,0-2 5,2 1-5,-2-3 4,3-3-4,0-2 0,3-2 0,0-3 0,0-4 0,0-4-1,0 0-3,0-2 4,-2 0 4,2 0-3,0 0 11,0 0-8,0-10-4,0-4-15,0-3 10,0-4 5,0-2 9,0 0-9,0 3 8,0 3-6,2 3 7,1 4-3,0 1 1,-3 5 3,6-1-3,-3 3-7,-2 0 0,2 2 0,0 0-2,5 0-1,3 0 0,5 2 3,1 10-2,3 6 5,2 1-4,-1 2 2,2 0 2,-3 1-3,3-2 2,-5-5-2,-2-4 0,-3-4-1,-2-3-1,-5-2-3,-2-2 2,-1 0 3,-3-3 0,2-12 5,-2-9 1,0-6-1,0-1 1,0-4-1,0-2-1,0 1-4,0-1-1,0 6-6,0 7-32,0 8-87,3 6-93,-3 4-271</inkml:trace>
  <inkml:trace contextRef="#ctx0" brushRef="#br0" timeOffset="12401.5903">6520 3385 407,'0'0'252,"0"0"-180,0 0 33,0 0-33,0 0-34,0 0-7,-3-15-11,3 15 0,0 0-11,-3 0-4,3 0-5,0 0-5,-3 0-1,3 4-2,0 10-9,-3 7 17,0 1 3,0 0 6,2-2-8,1-4 0,0-2-1,0-2-14,0-2-13,0-5-9,0 1-13,1-3-5,3-3-14,-4 0 34,0 0 19,2 0 15,-1-7 5,-1-6-5,0-3 0,2-2 2,-2-3-2,0-3 3,0-2-2,3 1 8,0 6 22,-1 3 26,1 5-2,-2 6-38,1 1 0,-1 4-4,1 0-4,-1 0 0,0 0-9,1 0-8,4 0 3,1 0 5,4 10-3,5 4 3,1 2 0,2 2 0,3 2 2,-2 1-2,4-3 0,1 1 5,2-2-4,1-4 0,-2-1 3,1-5-4,-5-4-1,-4-3-5,-8 0 3,-2 0 3,-3 0 0,-4-5 4,-1-5 7,0-5 26,0-6-24,0-1 1,0-4-5,0-1 1,0-4-8,-1 0-2,-1-1-12,2-2-32,0 0-19,2 0-149,7 2-166</inkml:trace>
  <inkml:trace contextRef="#ctx0" brushRef="#br0" timeOffset="14188.7576">3739 4173 441,'0'0'299,"0"0"-230,0 0-38,0 0 18,0 0-10,0 0-11,-6-26-11,6 26-5,0 0-1,-3 0 0,3 0-6,0 0 0,0 0-5,-1 0-11,-1 0-4,-1 16 5,0 6 10,-1 9 3,-1 6-2,1-2 4,1-1-4,1-3-1,2-2 1,0-2-1,0-2 0,0-3-11,0-4-18,3-4-14,0-2-46,2-5-56,-1-4-35,1-3 5</inkml:trace>
  <inkml:trace contextRef="#ctx0" brushRef="#br0" timeOffset="14616.5755">3927 4146 696,'0'0'48,"0"0"-46,0 0-2,0 0 10,0 0 15,0 0-20,-34 93-5,25-59 7,0 5-6,1 1 3,2 0 0,2-1 3,4-6-6,0-1-2,0-7-3,7-7 3,13-4-3,2-7 0,8-5-4,0-2-19,0 0 6,-5-16 11,-4-2-2,-9-2 12,-9-1 3,-3-2 6,0 0 29,-8 3-10,-6 4 18,0 8-26,1 5-1,-1 3-6,-1 0-13,-1 17-3,-4 7 1,4 2 2,8 3-76,7-5-91,1-10-62</inkml:trace>
  <inkml:trace contextRef="#ctx0" brushRef="#br0" timeOffset="15409.5486">5071 4277 718,'0'0'146,"0"0"-138,0 0 2,0 0 29,0 0-4,0 0-35,0 0-7,2-2-16,-2 18 21,-6 4 2,-3 5 5,-1 0 3,4-2-6,6-2 2,0-4-4,0-3 0,12-2-6,8-5-2,12-5-4,6-2 1,4 0-6,-3-12-7,-9-5 5,-9-2 3,-12-2 16,-9 0 12,0-1 6,-6-4 5,-14 2 1,-1 4-21,-1 6 4,3 6-5,5 5 0,1 3-2,7 0-10,0 14-63,4 8-71,2 1-50,0-3-87</inkml:trace>
  <inkml:trace contextRef="#ctx0" brushRef="#br0" timeOffset="16219.6834">6590 4144 378,'0'0'343,"0"0"-184,0 0-108,0 0 22,0 0-32,0 0-21,0 6-20,0-2-3,0 8-5,-4 4-1,-2 8 9,0 4 5,3-2-5,0-4-3,3-2 1,0-3-1,0-4 0,7-2-6,8-4-1,3-2-14,4-5 5,1 0 5,2-5 4,-4-12 10,-6-1 3,-6-4 3,-8-1 3,-1-4 7,0 0 1,-11 0-14,-3 4-3,-2 5-10,-1 7-10,1 7 7,-2 4-41,-3 0-187,3 4-136</inkml:trace>
  <inkml:trace contextRef="#ctx0" brushRef="#br0" timeOffset="17810.6824">3961 5163 408,'0'0'281,"0"0"-231,0 0-44,0 0 13,0 0 28,0 0-24,-25 3-23,19 6-4,-2 6 0,0 2 4,0 1 0,1 0 0,1 0 0,3-2 0,3 0 1,0-2-1,0-1-13,9-2 13,7-3 0,7-2-3,3-6-6,1 0-12,0 0 0,-2-13-6,-5-5 8,-2-6 19,-8-3 1,-7 0 1,-3-1 11,0-2 37,-6 2 1,-13 0-22,4 5-10,-2 6-19,1 8 0,3 4 7,2 5-7,1 0-26,2 19-87,4 9 1,4 6-62,0-2 18</inkml:trace>
  <inkml:trace contextRef="#ctx0" brushRef="#br0" timeOffset="18381.8879">4904 4998 739,'0'0'67,"0"0"-67,0 0-8,0 0-3,0 0-1,0 0 9,-4 73 3,4-45 1,6 1 1,-5-1-2,1-1 1,-2-3 0,1-2-1,-1-2 0,2-5-4,-1-3-25,4-4-94,-1-3-39,1-5-53</inkml:trace>
  <inkml:trace contextRef="#ctx0" brushRef="#br0" timeOffset="18980.489">5067 5043 681,'0'0'56,"0"0"-52,0 0 0,0 0 4,0 0-8,0 0 0,-2 0 0,2 0 4,0 0 7,0 0 21,0-4-8,0-2 6,0 2-3,0 0 3,0 1-10,0 1-9,0 1 3,0 1-10,0-1-4,0 1-4,0 0 0,0 0 4,11-2-7,5 1 7,8 1 2,3-2-2,3 1-5,1 1 5,1-2-15,-1 1-14,0-2-4,-4 0-34,-6 0 9,-9 1 21,-3 0 26,-6 1 11,-3 1 5,0 0 39,0 0 55,0 0-37,0 0-31,0 0-14,0 0-17,0 0-3,0 5 1,0 11-7,-3 8 9,-6 7 7,4 4 4,-2 4-7,-1 1 5,-2 2-7,-2 0-2,3-1-10,-1-5-103,2-13-150</inkml:trace>
  <inkml:trace contextRef="#ctx0" brushRef="#br0" timeOffset="19927.0691">6578 4922 68,'0'0'319,"0"0"-266,0 0-23,0 0 72,0 0-14,0 0-18,0-16-16,0 16-16,0 0 2,0 0 6,0 0-12,0 0-6,0 0-9,0 0-6,0 0-13,0 8-24,0 14 5,-1 9 19,-1 10 0,1 4 9,-1-2 0,-1 0-9,-4-2 0,4-1-23,-2-3-76,1-4-190,2-10-258</inkml:trace>
  <inkml:trace contextRef="#ctx0" brushRef="#br0" timeOffset="29774.2594">4118 6116 273,'0'0'1,"0"0"-1,0 0 0,0 0 2,0 0 40,0 0-23,0 0-13,0-12 11,0 5 12,0 0 6,-3 0 10,3 0 7,-6 0-8,3 0 6,-4-3-9,-1 0-17,-1 0 6,0 2 1,2 1 16,-1 3-15,4 1 0,-2 0-18,0 3 2,-3 0-6,0 0-5,-2 14-1,-3 11-3,-1 8 0,-2 2 1,5 2 9,2-2-10,6-4 2,4-4 8,0-4-11,0-5 0,13-4-5,5-4 4,9-5 1,1-5 0,5 0 0,0-5-1,-3-15-10,-2-4 7,-6-3-2,-8-2 6,-10-2 0,-4-5 2,0 1-2,-15 1 0,-7 7 0,4 8 0,-6 6-7,3 9-2,-1 2 3,7 2 5,0 5-44,8 13-136,5 4-72,2 0-62</inkml:trace>
  <inkml:trace contextRef="#ctx0" brushRef="#br0" timeOffset="30742.5268">5355 6050 188,'0'0'168,"0"0"-115,0 0-28,0 0 77,0 0-6,0 0 8,-27-40-18,23 36-16,1 2-19,-2 1-10,5 1-21,-3 0-5,3 0-9,-3 0-6,-6 8 0,-1 10-1,-4 9-1,-1 3 0,3 0 4,5-3-4,2-1 1,5-3 0,0-4-3,2 0 4,19-5 0,7-3-12,5-5-12,3-6-8,7 0-9,-4-7 4,-6-12 9,-8-3 8,-7-6 4,-11-4 14,-7-4 2,0-2 8,-10-5 10,-8 7 4,-1 7-12,2 10 4,1 10-14,-2 9 0,0 0-3,-1 14-24,-1 16-63,2 1-94,6-4-137</inkml:trace>
  <inkml:trace contextRef="#ctx0" brushRef="#br0" timeOffset="31641.4563">6597 5816 228,'0'0'449,"0"0"-366,0 0-45,0 0 39,0 0-3,0 0-37,-10-12-37,10 12 0,0 0-2,0 0-7,0 15 1,0 9 8,0 7 1,2 3 2,2 1 3,-4-2-5,2-2 0,0-2-1,3 0-1,1-4-35,6-2-64,3-11-138,-2-6-45</inkml:trace>
  <inkml:trace contextRef="#ctx0" brushRef="#br0" timeOffset="32332.5615">6957 5767 320,'0'0'156,"0"0"-131,0 0-20,0 0 25,0 0 27,0 0-25,0-11-16,0 11 7,0 0 25,0 0-7,0 0 1,0 0-17,0 5-11,0 11-11,0 8 20,0 4 9,0 3-14,0 4-11,0 2 0,0 1-3,0-1-4,0-2-2,2-4-91,8-8-119,-4-8-267</inkml:trace>
  <inkml:trace contextRef="#ctx0" brushRef="#br0" timeOffset="44950.705">1325 7692 26,'0'0'13,"0"0"228,0 0-235,0 0 122,0 0-43,0 0-21,0 0-7,0 0 2,-12-23-2,12 22-17,0-2-8,0 2-9,-1-2-8,1 1 0,0 2 3,-2-1 2,2 1-6,0 0-2,0 0 0,0 0-10,-1 0-2,-1 1-12,2 14-9,0 7 12,0 6 9,0 3 2,0 0 0,0 2 0,0-2 3,0 0-3,0 0 1,-1-4-3,1-3-13,0-5-25,0-3-31,0-3-39,0-5-7,6-4-31,-3-4-155</inkml:trace>
  <inkml:trace contextRef="#ctx0" brushRef="#br0" timeOffset="45526.5749">1334 7645 10,'0'0'328,"0"0"-41,0 0-257,0 0-15,0 0 62,0 0-12,-2-41-52,10 37-4,4-1-9,7-1-4,2 2-1,3-1 5,3 1 0,0 1-5,-2 3 5,0 0 0,-2 0-1,-2 0-2,-3 6-2,-5 7 2,-4 2-2,-3 3-3,-6 3 2,0 4-7,-4 0-5,-14 0 9,-8-1-17,-5-2-16,-3-6-4,-4-2 28,0-5-58,2-8-16,6-1 34,9-5-39</inkml:trace>
  <inkml:trace contextRef="#ctx0" brushRef="#br0" timeOffset="46674.7872">1355 8428 663,'0'0'116,"0"0"-116,0 0-7,0 0 7,0 0 1,-33 86 2,27-54 4,0-2-7,2-3 2,-1-4 1,1-5-2,1-5 1,0-6-1,1-1 0,2-4 0,0-2 3,0 0 6,0 0 3,0 0 3,0-9 19,-1-11-34,-1-7-1,2-4 0,0 0 1,0 1-1,0 5 0,0 7 4,2 5 0,-1 6-3,-1 3 13,2 2-11,-2 2-1,3 0-2,4 0-1,2 0-6,5 4 2,2 11 5,8 3-1,-6 1 3,4 3-1,-3-2-1,1-3 0,1-5-2,-3-2 1,-2-5-8,-2-2-10,-6-3 1,-3 0 16,-5 0 4,0-10 3,0-9 4,0-6-8,0-4 14,0-3-8,0-1-5,-3-2-2,3 1-34,0 6-136,0 8-2,0 11 6,0 9-103</inkml:trace>
  <inkml:trace contextRef="#ctx0" brushRef="#br0" timeOffset="47671.3679">1324 9253 549,'0'0'161,"0"0"-161,0 0 0,0 0 13,-6 88 10,6-61-11,0 1-12,0-2 7,0-2-4,0-2 6,0-2-7,0-4 4,0-5 3,0-4-3,0-4-1,0-3 3,0 0 9,0 0 18,0 0 5,0 0-20,0-14 6,0-6-18,0-7-7,0-2 1,0-1 2,0 1-2,0 7-2,3 5 1,0 4 2,-2 5 0,2 3 5,-3 5-7,3 0 0,-3 0 0,1 0-1,4 0-4,1 2-4,7 9 2,4 5 6,-2 5 4,6 1-4,-2 3 2,-1-1-1,1-3 1,-2-3-1,4-4-1,-7-4 4,-3-4-4,-3-5 0,-2-1 0,-1 0 1,-2 0 2,2-16 3,-4-6-1,1-7-1,-2-7 0,0-3-3,0-7-1,0-1-13,0-3-38,-5-2-46,-1-3-148,-2-3-110</inkml:trace>
  <inkml:trace contextRef="#ctx0" brushRef="#br0" timeOffset="49453.5076">2865 7078 604,'0'0'128,"0"0"-120,0 0 10,0 0 1,0 0-19,0 0-20,0 0 20,-6 78 1,6-45 5,0 4-5,0-2-1,0-2 0,-2 1 4,1-2 0,-1-2 1,2-2-5,-1-3 5,1-4-5,0-5-8,0-5-78,0-2-48,1-6-61</inkml:trace>
  <inkml:trace contextRef="#ctx0" brushRef="#br0" timeOffset="49760.5705">2859 7068 383,'0'0'433,"0"0"-406,0 0-25,0 0 0,0 0 4,0 0-4,104-33-2,-70 33 0,-1 16-3,-6 7 1,-7 0-3,-10 4 3,-6-1-11,-4-4-4,0 1-2,-17-5 18,-10-2-5,-7-3 6,-1-3-4,2-6 4,5-4-25,9 0-73,10-17-104,6-9-225</inkml:trace>
  <inkml:trace contextRef="#ctx0" brushRef="#br0" timeOffset="51036.6228">3918 7072 737,'0'0'154,"0"0"-138,0 0-13,0 0 15,0 0-5,0 0-13,-6-2-11,6 17-6,0 10 16,0 5 1,0 0 3,0-2-3,0-3 1,-3-3-1,2-3 2,1-5 0,0-6 0,0-3-2,0-4-5,0-1 4,0 0 1,0 0 6,0 0 2,0-3 3,-2-12 2,2-7-13,-1-4-1,-1-2-2,2-2 3,-1 1 0,1 0 1,0 7-1,0 6 1,0 7 5,0 6 2,0 3-3,0 0-5,0 0-9,0 0 1,7 4-4,8 11 7,4 5 5,4 1 0,1-1 3,-2 1-4,1-3 3,0-1-4,1-3 3,0-4-1,-4-2 0,-4-6 1,-9 0-1,-2-2 1,-2 0-1,-3 0 5,0-3 6,0-11 13,0-6-15,0-5-3,0-5-6,0-6 0,0-4-2,0-4-12,0 2-42,0 1-82,0 8-131,0 9-208</inkml:trace>
  <inkml:trace contextRef="#ctx0" brushRef="#br0" timeOffset="52475.3692">5197 6941 382,'0'0'315,"0"0"-245,0 0-12,0 0-4,0 0-25,0 0-29,-6-6-3,6 15-22,0 15 5,0 8 20,0 6 2,0 1 2,0-6-2,0-3 0,0-5-2,0-5 2,0-5-2,0-5 1,0-4 4,0-3-5,0-2 2,0-1 2,0 0 10,0 0 1,0-1-6,0-13 5,0-9-7,0-3-5,0-6-2,0-2 0,0 1 0,0 0 1,0 8 0,0 7 4,0 5 5,0 7-1,1 2-9,1 3 6,-2 1-1,1 0-5,-1 0 0,0 0 0,2 0-7,4 0 5,5 12-10,6 5 12,5 4 0,4 2 1,-1 1-1,0-1 1,1-1-1,1-2 0,-2-3 0,-1-4 0,-6-2 4,1-3-4,-5-2 0,-4-1 1,-4-3-1,0-2 3,-3 0-2,0 0 2,-1-2 6,2-12 9,2-4-8,-5-5-3,1-5 6,-2-4 0,0-1-6,0-2-4,0 1-6,0 6-14,-5 3-48,0 8-136,-3 7-307</inkml:trace>
  <inkml:trace contextRef="#ctx0" brushRef="#br0" timeOffset="56718.5244">2799 7737 266,'0'0'4,"0"0"68,0 0 13,0 0-44,0 0-2,0 0 0,0 0-6,0 0-13,0 0-6,0 0 4,0 0 8,0 0 9,0 0-1,0 0 1,0 0-5,0 0-10,0 0-13,0 0 1,0 0-3,0 0 4,0 0-6,0 0 1,0 0 0,0 0-2,0 0 4,0 0 6,0 0-11,0 0-1,0 0-2,0 5-15,0 11 4,0 7 11,0 5 2,0 4 19,3 1-3,0-1-8,-1-3-3,3-3 0,-3-3-5,1-4 1,0-3 1,-3-3 0,0-5 4,0 1-3,0-4-3,0-1-22,0 1-34,0-4-56,0-1-77,0-1-83</inkml:trace>
  <inkml:trace contextRef="#ctx0" brushRef="#br0" timeOffset="57340.5926">2601 7755 382,'0'0'73,"0"0"-65,0 0 8,0 0 44,0 0-16,0 0-23,-3 2-10,3-2 4,0 0 8,0 0 10,0 0-2,0 0 4,0 0-3,0 0-8,0 0-6,0 0-7,0 0-8,4 0-3,10 0 0,8 0 0,6 0 4,8 0-2,3-2-1,3-6 2,-2-2-3,2 1 0,-4 1 3,-6 1-3,-11 0 1,-5 3-1,-8 1 0,-5 0-2,-2 2 2,-1 1-2,0-2 0,0 1-22,0-2-97,0-1-91</inkml:trace>
  <inkml:trace contextRef="#ctx0" brushRef="#br0" timeOffset="57995.5408">3184 7711 585,'0'0'118,"0"0"-109,0 0 5,0 0 21,0 0-34,0 0-1,0 34-4,0-5 4,0 3 10,0 3-3,0-1 4,0-2-4,0-3-2,0-4 1,0-2-1,0-6-2,0-3 1,0-6-4,3-2-11,-3-4-54,3-2-20,0 0-29,-3-5-1,0-15-69,0-8-46</inkml:trace>
  <inkml:trace contextRef="#ctx0" brushRef="#br0" timeOffset="58308.6151">3187 7699 461,'0'0'249,"0"0"-230,0 0-17,0 0 1,0 0 0,0 0-3,94-23-5,-69 22 5,-2 1 2,2 0-2,-4 0 3,-6 3-1,-3 4-2,-6-2 0,-3 4 0,-3-1-5,0 3 1,-3 3 1,-18 5 6,-7 1-1,-5-1-2,5-5-70,3-4-39,6-8-80,3-2-124</inkml:trace>
  <inkml:trace contextRef="#ctx0" brushRef="#br0" timeOffset="59291.5912">3949 7703 443,'0'0'252,"0"0"-238,0 0-6,0 0 7,0 0-10,0 0-5,0 0-4,-7 49 4,7-26 5,0 1-4,0 0 9,0 0-3,1-3 5,1 0-5,1-1-1,-3-6-3,0-1 0,1-4-3,1-4-18,-1-1-40,1-4-18,1 0-37,1 0 0,4-7 22,-2-11-47,-2-8 17</inkml:trace>
  <inkml:trace contextRef="#ctx0" brushRef="#br0" timeOffset="59501.8082">3991 7666 600,'0'0'67,"0"0"-65,0 0 15,0 0-15,0 0-2,0 0-2,100-38 2,-73 35-4,-3 2-11,-6 1-43,-3 0-27,-8 0-35,-7 1-16,0 9-65</inkml:trace>
  <inkml:trace contextRef="#ctx0" brushRef="#br0" timeOffset="59709.5103">3985 7782 502,'0'0'80,"0"0"-79,0 0 2,0 0-3,0 0 1,0 0-1,93 8 0,-56-8-1,2 0-93,-2 0-72,-8 0-46</inkml:trace>
  <inkml:trace contextRef="#ctx0" brushRef="#br0" timeOffset="60304.5819">4339 7747 541,'0'0'262,"0"0"-262,0 0-22,0 0 22,0 0 5,-5 74-3,5-54 1,0-4-1,0-5 1,0-2 2,0-5-4,0-2 0,0 0 6,0-2 1,0 0 7,0 0-8,0 0 7,-1-3 13,-1-7-16,1-5-11,-1-3 0,2-2 7,0 0-6,0 3-1,0 3 0,0 4 1,0 4 7,0 2 2,0 3-1,2 1-9,1 0-1,3 0-2,6 0-6,1 11 9,6 6 1,1 1-1,4 3-3,1 2 3,0 0 2,4-2-1,-1-3 8,-1-5-8,-3-3-2,-5-6 1,-8-3 0,-4-1 6,-5 0-4,-2-2 5,0-16 31,0-7-20,0-6-13,-9-1 4,1-1-1,1-1-8,0 0-8,7 1-31,0 3-64,0 9-165,5 8-75,0 9 106</inkml:trace>
  <inkml:trace contextRef="#ctx0" brushRef="#br0" timeOffset="61001.5488">5421 7703 886,'0'0'92,"0"0"-91,0 0 5,0 0-4,0 0-2,0 0-14,0 27 8,0-2 6,0 3 2,0-2 1,0-5-3,0-1 0,0-2 0,0-4-10,0 0-39,0-4-33,4-6-65,8-2-19,-2-2-24,-2-5 80,-2-12 17</inkml:trace>
  <inkml:trace contextRef="#ctx0" brushRef="#br0" timeOffset="61197.1535">5437 7624 501,'0'0'176,"0"0"-165,0 0-3,0 0 20,0 0-20,0 0-8,85-41-1,-51 38-8,-4 2-48,1 1-39,-8 0-38,-7 0-3,-10 0-49</inkml:trace>
  <inkml:trace contextRef="#ctx0" brushRef="#br0" timeOffset="61391.9225">5412 7758 447,'0'0'167,"0"0"-167,0 0-3,0 0 3,0 0 5,0 0-4,83 7-1,-40-7-3,0 0-149,-2-4-53,-10-7 43</inkml:trace>
  <inkml:trace contextRef="#ctx0" brushRef="#br0" timeOffset="61968.575">5756 7664 793,'0'0'32,"0"0"-32,0 0-3,0 0 3,0 0 7,-9 83-3,9-60-2,0-1-1,0-4 2,0-4 0,0-4-2,0-5-1,0-4 0,0-1 0,0 0 2,0 0 7,0 0 3,0-1 10,-1-14-22,-1-2-4,1-1 4,1-1 0,0-1 7,0 0-1,0 1 12,0 7-8,0 3 16,3 5-6,0 3-18,0 1-2,1 0-2,6 0-16,4 8 18,4 7 0,1 4 3,2 4 0,-3-2-1,3 0-2,0-2 0,-3-3 0,3-4-2,-4-5-10,-3-4 2,-3-3 2,-4 0 8,-1-3 1,-3-13 6,0-5 18,-3-3 4,0-4 10,0-1-22,0-3 3,-6 0-14,-3-3-6,0 2-19,6 6-60,2 6-123,-2 5-253</inkml:trace>
  <inkml:trace contextRef="#ctx0" brushRef="#br0" timeOffset="63506.6608">2732 8439 582,'0'0'293,"0"0"-272,0 0-16,0 0 7,0 0 7,0 0-8,0 0-8,-6 9-3,6 0-4,0 5 0,0 1 3,0 6 1,0 0-2,0 2-2,-3 2 4,3 1-1,-2-1 1,1-2 0,-2-3 2,-1-4-4,2 1 2,1-2-20,-2-3-19,3-2-31,-2-1-2,2-4 9,0-2-34,0-2 3,0-1 21,0 0-24,5-8-76</inkml:trace>
  <inkml:trace contextRef="#ctx0" brushRef="#br0" timeOffset="63807.5641">2735 8438 643,'0'0'112,"0"0"-89,0 0 15,0 0 3,0 0-16,0 0-24,2-35-1,14 28-5,-1 1 0,6 1 4,-3 1-7,-2-1-19,2 4-8,-3-1-5,1 1-13,-1 1 4,0 0-43,-3 0-36,-1 0 2,-4 0-124</inkml:trace>
  <inkml:trace contextRef="#ctx0" brushRef="#br0" timeOffset="64076.6312">2771 8604 250,'0'0'462,"0"0"-410,0 0-43,0 0 29,0 0-9,0 0-29,0 5-1,16-5 0,4 0 0,7 0 0,7-3-5,4-6-75,4 1-12,0-5-65,-6 2-88</inkml:trace>
  <inkml:trace contextRef="#ctx0" brushRef="#br0" timeOffset="64392.5353">3160 8428 64,'0'0'824,"0"0"-818,0 0-6,0 0-4,0 0-20,0 0 18,0 64 6,3-29 0,-1 1 1,-1 0-1,-1-3 0,2-2-4,-1-3-35,2-3-33,4-3-70,-2-10-47,1-8-131</inkml:trace>
  <inkml:trace contextRef="#ctx0" brushRef="#br0" timeOffset="64721.5268">3163 8403 873,'0'0'60,"0"0"-58,0 0 1,0 0 5,0 0-6,0 0-2,91-37-2,-61 34 1,-2 2 1,-7 1-3,-1 0 3,-7 1 0,-4 9-7,-6 2 3,-3 0-12,0 4-19,0 1-16,-14 1 20,-11-1 11,-5 0-26,-3-3 6,4-4-21,2-6 15,6-4-70,6 0-68</inkml:trace>
  <inkml:trace contextRef="#ctx0" brushRef="#br0" timeOffset="65389.2421">2798 9059 417,'0'0'407,"0"0"-365,0 0-42,0 0-9,0 0 0,0 0-3,0 60 12,1-28 2,5 2 0,0-1 5,-3 0-2,3-1-1,-6-1 0,3-2 0,0-7 2,-1-4-5,-1-5-1,-1-4-21,2-4-28,-1-5-68,1 0-7,-2-1-14,3-20 9</inkml:trace>
  <inkml:trace contextRef="#ctx0" brushRef="#br0" timeOffset="65623.2719">2807 9033 610,'0'0'75,"0"0"-67,0 0 40,0 0-13,0 0-35,0 0-3,61-53-1,-30 45 4,2 2-2,-9 3-2,0 3-53,-7 0-11,-9 7-18,-5 10 2,-3 6 24,0-1-81</inkml:trace>
  <inkml:trace contextRef="#ctx0" brushRef="#br0" timeOffset="65795.4558">2841 9151 545,'0'0'93,"0"0"-59,0 0 33,0 0-15,0 0-48,0 0-4,15 0-8,6 0 6,7 0 2,6 0-21,2 0-108,2-4-102</inkml:trace>
  <inkml:trace contextRef="#ctx0" brushRef="#br0" timeOffset="66079.9787">3159 9000 803,'0'0'68,"0"0"-68,0 0-14,0 0-3,0 0 15,3 79 2,1-43 0,-2 3 2,-1-3 4,-1-1-6,0-2 1,0-3 0,0-4-1,0-3-6,-3-4-65,3-7-42,0-8-84,0-4-83</inkml:trace>
  <inkml:trace contextRef="#ctx0" brushRef="#br0" timeOffset="66357.554">3165 9035 764,'0'0'91,"0"0"-87,0 0-2,0 0 12,0 0-11,0 0-3,80-29-1,-53 29-3,-3 0 4,0 8 0,-5 3-1,-4 0-3,-3 3 0,-9 2 0,0 1-2,-3 1-10,-3 2 5,-13-2-8,-8 0-31,-3-3-16,0-4 5,2-6-57,1-5-37</inkml:trace>
  <inkml:trace contextRef="#ctx0" brushRef="#br0" timeOffset="67528.73">4176 8408 630,'0'0'230,"0"0"-201,0 0 31,0 0-20,0 0-32,0 0-8,-3-1-5,3 15-6,0 9 11,0 7 0,0 0 2,0 3-2,0-3 0,0-2 1,0-3 0,0 1-1,0-5 0,0-2-4,0-3-45,0-5-39,0-5-83,0-6-52,0 0-115</inkml:trace>
  <inkml:trace contextRef="#ctx0" brushRef="#br0" timeOffset="67766.4957">3957 8422 800,'0'0'79,"0"0"-77,0 0 5,0 0 13,0 0-17,0 0-1,104-11-2,-47 3 0,6 0 0,1-4-57,-3 2-98,-7-1-61,-14 1-40,-12 3 27</inkml:trace>
  <inkml:trace contextRef="#ctx0" brushRef="#br0" timeOffset="68336.5572">4460 8422 549,'0'0'279,"0"0"-279,0 0-19,0 0 19,0 0 10,-9 94 4,9-64-8,0-4 0,1-2-6,4-3 1,-5-5 1,1-3 3,-1-8-2,0 0-2,0-4 2,0-1 1,0 0 1,0 0 7,0 0 4,0 0-3,0-10 3,0-8-1,0-7-8,0-1-6,0-4 6,0 3-3,2 6 15,-1 7-11,1 9 24,-1 3-17,-1 2-10,4 0-5,2 0-6,5 2-2,8 12 4,4 4 8,4 5-9,0 1 5,1 1 0,-1 0 0,1-2 1,-1-3-1,-3-6-15,-3-5 0,-7-4 3,-6-4 12,-2-1 0,-4 0 3,-1-10 5,-1-9 16,0-7-14,0-2-2,0-4-8,0-2-2,0-3-7,0-2-55,0-1-89,11 2-215,3 2 17</inkml:trace>
  <inkml:trace contextRef="#ctx0" brushRef="#br0" timeOffset="68937.61">5606 8388 975,'0'0'28,"0"0"-28,0 0 0,0 0 3,0 0-3,0 0-3,-2 19-14,2 11 17,2 2 1,1 2 4,-2-4-4,-1-3 0,0-5-1,0-1-9,0-2-46,0-5-47,0-4-70,0-9-67,0-1-48</inkml:trace>
  <inkml:trace contextRef="#ctx0" brushRef="#br0" timeOffset="69146.5431">5424 8362 814,'0'0'49,"0"0"-49,0 0-13,0 0 13,85 0 2,-29 0-2,5 0-7,1-1-78,-1-4-37,-9 1-74,-10 0-105</inkml:trace>
  <inkml:trace contextRef="#ctx0" brushRef="#br0" timeOffset="69671.4544">5898 8355 627,'0'0'118,"0"0"-118,0 0 0,0 0 18,0 0 12,-12 87-13,12-58 6,0 1-14,3-1-5,3-5 1,0-2-4,-3-6 2,0-4-1,-3-6 0,1-4-1,-1-1 1,0-1 0,0 0 12,0 0 1,0-14 0,0-4-12,0-7-2,2-3-1,1-1 3,0 1-1,4 1-2,-2 7 4,-1 7-4,2 6 4,-1 4 0,5 3-4,2 0-1,6 7-5,3 12 6,4 2 5,-1 6-5,1 1 0,-2 0 0,-1-2 0,-1-5 1,-1-4-1,-1-8 0,-4-1 1,-5-7 0,-4-1-1,-6 0 5,0-1-2,0-16 11,0-7-3,0-7-1,-1-3-10,-8-1-1,0-2-12,3-1-54,1-3-132,5 1-163</inkml:trace>
  <inkml:trace contextRef="#ctx0" brushRef="#br0" timeOffset="70521.4425">4292 9228 603,'0'0'224,"0"0"-206,0 0-17,0 0 13,0 0-8,0 0-6,2 26 0,1-2 14,-3 1 0,3 3-8,2-1 0,-4-4-2,2-1-2,0-3 3,-1-2-5,2-5-2,-3 0-44,2-6-55,-3-3-78,0-3-48,0 0-122</inkml:trace>
  <inkml:trace contextRef="#ctx0" brushRef="#br0" timeOffset="70789.6164">4099 9250 785,'0'0'107,"0"0"-105,0 0 14,0 0 19,0 0-17,0 0-18,47-27 0,-6 15 3,3 0-3,4 1-2,1-1-1,-3 2-29,1 2-14,-5 2-36,-5 1-49,-1 0-39,-14 4-23,-7-1-114</inkml:trace>
  <inkml:trace contextRef="#ctx0" brushRef="#br0" timeOffset="71396.5796">4509 9279 641,'0'0'162,"0"0"-162,0 0 0,0 0 18,0 0 22,3 93-9,1-60-13,2-5-7,-1-1-4,-2-6-6,1-4 1,-1-6-1,-1-4 0,-1-4 2,-1-1 0,0-2 4,0 0 1,0 0 23,0-6-10,0-11-9,0-5-9,0-4 3,0-5-5,0-3-1,0 0 0,0 2 0,5 7-4,-1 10 1,-1 8 1,0 6 1,0 1-1,3 0-1,3 0-12,3 7 12,6 7 3,3 7 7,3 5-6,1 0 2,2 1 0,1-3-3,-3-4 1,0-6 1,-3-3-2,-1-7 1,-8-2-4,0-2 5,-5 0-2,-3-7 3,-2-10 2,-3-7 1,0-7-6,0-1 0,0-7 1,-3 0-1,-2-1-11,2 2-52,3 4-50,0 7-146,0 7-184</inkml:trace>
  <inkml:trace contextRef="#ctx0" brushRef="#br0" timeOffset="71997.1093">5737 9134 568,'0'0'320,"0"0"-283,0 0-21,0 0 29,0 0-33,0 0-12,-15 34 0,15-10 4,0-1-1,0 2-3,0-1 2,0 0 0,0-3-1,0-1-1,0-5 0,0-3-23,0-1-17,0-6-59,0-2-113,-3-3-60</inkml:trace>
  <inkml:trace contextRef="#ctx0" brushRef="#br0" timeOffset="72213.8772">5556 9096 709,'0'0'169,"0"0"-155,0 0-10,0 0 17,0 0-5,94-26-12,-49 24-4,4-1-1,-1 0-36,-2-1-77,-4-2-84,-9-1-65</inkml:trace>
  <inkml:trace contextRef="#ctx0" brushRef="#br0" timeOffset="72806.7096">5992 9139 628,'0'0'82,"0"0"-76,0 0 42,0 0 31,0 0-42,-6 92-14,6-69-8,3 1-11,0-5-1,0-5-2,-2-2 2,-1-5 1,0-4-1,0-2 2,0 1 5,0-2 2,0 0 6,0 0 6,0-6-8,0-8-8,0-6-7,0-4-1,0-4 0,0-1 5,5 4-3,2 6 1,-1 6 7,0 4 4,0 2-3,0 4-3,2 2-7,5 1-2,-1 0 1,4 0 0,1 11 1,1 5-1,-2 0 1,-1 2 0,4-2 1,-2 3-2,4-3 1,-3-3-1,3-4 0,-2-5 0,-3-4 0,-1 0 0,-1 0 0,-4-11 1,-1-7 0,-3-4 3,-4-3 1,-2-4 6,0-3 9,-2 0-9,-7-2-11,-1 0 2,2 3-4,4 6-25,4 8-19,0 8-56,0 6-276</inkml:trace>
  <inkml:trace contextRef="#ctx0" brushRef="#br0" timeOffset="78734.6688">531 10765 360,'0'0'428,"0"0"-414,0 0-12,0 0 4,0 0 18,0 0-24,0 0 0,0 0-10,-5 58 10,5-17 5,0 0-5,0 3-1,0-4 1,-5 0 9,-1-5-8,0-5 0,1-5-1,2-5-41,2-3-49,1-6-18,0-9-70,0-2-45</inkml:trace>
  <inkml:trace contextRef="#ctx0" brushRef="#br0" timeOffset="79200.6043">476 10717 19,'0'0'636,"0"0"-585,0 0-17,0 0 29,0 0 3,0 0-41,57-59-17,-29 55-7,3 4-1,-6 0-2,-5 0-2,-6 13-3,-2 3-11,-8 7 8,-4 4-5,0 1-5,-4 0 5,-14-1-1,-2-4 7,-2-7 9,3-2-1,2-4-2,4-4 6,4-2-3,3-4 5,4 2-2,2-2 1,0 1-4,0 2-6,0 3-8,5 3 8,10 6 5,6 2 2,1 2-1,6 2 3,-1 1-2,0-2-1,0-2-3,-2 0 3,-2-3 0,-4 0 3,-7-2 0,0-4-3,-3 0-3,-3-4-23,-3-1-37,0-2-45,-2-2-62,-1 0-77</inkml:trace>
  <inkml:trace contextRef="#ctx0" brushRef="#br0" timeOffset="79680.2917">921 11063 851,'0'0'80,"0"0"-76,0 0 0,0 0 7,0 0-2,0 0-9,18 0 0,-5-9 0,2-1 0,0-1-1,-2-1-10,-5-1 2,-2-3 1,-3 1-7,-3-1 2,0 2 10,0 2-16,0 2 4,-3 4-21,-5 5 28,-1 1 8,-4 0 5,1 0 2,-4 11-7,-1 7 6,1 3 2,2 2-3,4-2-2,4 0-3,3-3-1,3-1-3,0-1-3,9-2 7,9-4-37,9-3-42,7-7 19,8 0-18,10-5-63,-3-14 21,-1-2-153</inkml:trace>
  <inkml:trace contextRef="#ctx0" brushRef="#br0" timeOffset="80795.2047">1306 10895 410,'0'0'200,"0"0"-133,0 0 14,0 0-2,0 0-43,0 0-23,-85 6-7,70 15-4,4 1-2,1 3 0,4 1-1,2-3-2,4-2 1,0-3 3,0-1-2,11-3-1,5-4 2,12-3 0,7-5-5,9-2-25,7 0 3,1-13-8,0-3-6,-9-2-3,-10 1 17,-9 0 20,-15 3 1,-5 1 6,-4 5 1,0-1 44,-10 4-1,-5 2-14,-1 1-6,-3 2-15,0 0-6,-3 5-3,7 7-1,-1 4 0,5-2-7,5 0 0,3-1 3,3-2-14,0-3-13,0 0-22,3-6 8,6 0-6,2-2 16,0 0 16,0 0 7,-2-7-3,4-2 15,-5 1 1,-1 1 11,2 3-6,-3-1 15,3 4-9,0 0-8,3 1 1,0 0-4,1 0 0,2 0 0,3 0 4,-3 5-4,4-1 0,1-1 0,2-1 1,-1-2 0,6 0 1,-6 0 1,4-10 1,-4-1-2,-4-2-4,-6-4 1,-3 0-3,-4-4 0,-4-3 3,0-2-3,0-3 8,0-1-1,-12-2 22,1-1 39,-3 4-13,6 3-37,-1 9 79,5 7-28,3 7-19,-1 3-28,2 0-14,0 0-4,0 0-15,0 19-8,0 9 22,0 7 1,0 2 0,0-2 0,0-2 5,0-5-5,0-4 1,6-4-1,4-6 0,1-3-2,0-4-23,5-4-12,0-3-12,2 0 18,3-11-9,-3-11 4,0-5-18,-6-5-49,-6-2 21,-2-2 59,-4 0-23,0 0 41,0 1 5,-7 6 20,2 7 15,1 9 108,1 9-6,1 4-38,2 0-69,0 0-30,0 9-32,0 14 13,0 10 19,0 5 15,0 0 0,0 0-2,0-4-6,3-2-6,3-2 8,2-5-4,2-2-3,-1-3 4,3-6-6,3-1-32,7-6-61,2-7-27,2 0-115,-1-6-74</inkml:trace>
  <inkml:trace contextRef="#ctx0" brushRef="#br0" timeOffset="81203.6461">2596 10765 747,'0'0'260,"0"0"-243,0 0-17,0 0-5,0 0-17,0 0-5,60 7 7,-18-8-14,1-6-32,0 0-78,-10 0-3,-8 1-21,-11 3-18,-13 3 49</inkml:trace>
  <inkml:trace contextRef="#ctx0" brushRef="#br0" timeOffset="81395.572">2604 10944 835,'0'0'62,"0"0"-61,0 0 47,0 0-5,0 0-43,0 0-12,71 3 12,-17-4 0,12-9-24,1-4-91,-1-2-172,-13 1-83</inkml:trace>
  <inkml:trace contextRef="#ctx0" brushRef="#br0" timeOffset="83355.6455">4494 10223 840,'0'0'16,"0"0"-15,0 0 11,0 0 2,0 0-14,0 0-22,0 0 22,-6 71 4,6-32-3,0 4 3,0-1-3,0-4-2,-3-1 8,0-6-10,0-4 7,1-3-5,-1-5 1,2-2-33,-2-4-59,3-5-64,0-8-50,0 0-111</inkml:trace>
  <inkml:trace contextRef="#ctx0" brushRef="#br0" timeOffset="83620.9501">4185 10267 855,'0'0'76,"0"0"-57,0 0 1,0 0 6,0 0-15,0 0-11,32-17-12,11 9 12,12-3 2,6-2-2,2-2-22,-5 1-8,-3 1-18,-6 2-51,-4-1-64,-10-1-59</inkml:trace>
  <inkml:trace contextRef="#ctx0" brushRef="#br0" timeOffset="84107.534">4833 10160 777,'0'0'179,"0"0"-169,0 0-10,0 0-5,0 0-14,0 0 19,3 82 4,1-46 0,0 1-4,-1-2 3,-3-2 0,2-2-2,-2-8-1,0-1-3,0-7-2,3-3-58,-3-5-65,3-6-45,2-1-29,-4-10-109</inkml:trace>
  <inkml:trace contextRef="#ctx0" brushRef="#br0" timeOffset="84376.0793">4827 10179 744,'0'0'48,"0"0"-48,0 0 3,0 0 21,0 0-4,97-54-12,-54 49-3,0 5-1,-2 0-4,-7 0 1,-9 7-1,-10 6 0,-6 0 0,-9 2-5,0 2 0,-6 1-9,-16 2 8,-11 0 6,-3-1-40,2-3-83,2-6-76,7-10-265</inkml:trace>
  <inkml:trace contextRef="#ctx0" brushRef="#br0" timeOffset="85284.6208">3762 10840 141,'0'0'415,"0"0"-350,0 0-50,0 0 30,0 0 41,0 0-33,-4 3-28,4-3 1,0 0 1,0 0-1,0 0 1,0 0-10,0 0-3,0 0 1,0 0-9,0 0-1,0 0-3,0 0-2,0 0-3,17 1 3,13-1 0,17 0 1,16 0-1,16 0 1,15-7-1,15-4 3,16-3-3,16-4 2,11 0-2,11 0-1,5 1 1,-4 0 0,-10 1-12,-14 2-11,-21 0 15,-20 2 6,-20 1 2,-16 1 0,-19 1 0,-12 5 1,-10-1-1,-8 3 0,-4 0 0,-1 2-7,-5 0-40,1 0-50,-5 10-73,0 2-59</inkml:trace>
  <inkml:trace contextRef="#ctx0" brushRef="#br0" timeOffset="85929.6589">3890 11243 664,'0'0'124,"0"0"-116,0 0 5,0 0 22,0 0-8,0 0-27,-12 7-10,12 12 9,0 4 1,0 3 6,0 0-1,0-1-5,0 0 2,3-2 2,0 1-3,1-1 0,-4-2-1,0-2-13,2-2-57,-1-2-48,1-8-36,-1-7-101</inkml:trace>
  <inkml:trace contextRef="#ctx0" brushRef="#br0" timeOffset="86177.7542">3659 11294 804,'0'0'53,"0"0"-42,0 0-11,0 0 5,0 0 0,110-64-4,-46 51 4,9-3-5,0 2-1,-6 0-1,-7 3-93,-9 2-73,-13 2-101</inkml:trace>
  <inkml:trace contextRef="#ctx0" brushRef="#br0" timeOffset="86529.2919">4231 11198 892,'0'0'50,"0"0"-50,0 0-6,0 0 6,0 0 2,0 103 1,0-65 1,0 1-3,0-3 2,0-5-3,0-1-1,0-5-6,0-6-24,0-5-29,0-6-64,0-8-30,0 0-22,0-7-58</inkml:trace>
  <inkml:trace contextRef="#ctx0" brushRef="#br0" timeOffset="86785.488">4197 11252 631,'0'0'157,"0"0"-141,0 0-4,0 0 27,0 0 8,0 0-30,84-70-14,-51 64-1,-2 3-2,0 3-5,-8 0 4,-6 0 0,-8 7-3,-4 3-2,-5 3-7,0-1-22,-5 5 1,-15 1 17,-5 2-6,-3-1-39,0-5-40,4-6-65,9-8-63</inkml:trace>
  <inkml:trace contextRef="#ctx0" brushRef="#br0" timeOffset="87175.6474">4524 11423 939,'0'0'39,"0"0"-39,0 0-3,0 0 3,0 0 0,0 0 0,89-19 0,-48 9 0,2-1 2,-1 1-2,-5 1-13,-8 0-13,-1 2-23,-9 3-65,-7-1-68,-7 0-24,-5 0-100</inkml:trace>
  <inkml:trace contextRef="#ctx0" brushRef="#br0" timeOffset="87457.6461">4682 11236 921,'0'0'57,"0"0"-57,0 0-3,0 0 3,0 0-11,0 0 0,0 69 11,6-36 0,-6-2 6,0-4-2,0 1-4,0-2 0,0 0-2,0-2-32,0-4-96,7-7-102,4-13-107</inkml:trace>
  <inkml:trace contextRef="#ctx0" brushRef="#br0" timeOffset="88120.6317">5142 11176 851,'0'0'98,"0"0"-98,0 0-4,0 0 4,0 0 1,0 0 0,-8 74-1,8-45 10,0 0-9,0 1 4,0-2-4,0-4 6,2-1-6,-1-3 1,1-2-2,1 0-5,-1-4-43,6-3-43,-2-4-69,0-7-42,-3 0-47,-3-7 30</inkml:trace>
  <inkml:trace contextRef="#ctx0" brushRef="#br0" timeOffset="88697.6207">5125 11173 382,'0'0'483,"0"0"-455,0 0-25,0 0-2,0 0-1,0 0-6,103-72-5,-67 62-7,-2 4-20,-5 4-10,-7 2-6,-10 0-37,-2 2-68,-8 10 49,-2 2-58,-5-2-26</inkml:trace>
  <inkml:trace contextRef="#ctx0" brushRef="#br0" timeOffset="88949.7707">5082 11325 820,'0'0'61,"0"0"-60,0 0 13,0 0 28,0 0-42,0 0-7,61-1 7,-21-8 0,2-1-14,-3 2-50,-2 0-79,-7 1-88,-8-2-63,-5 1 118</inkml:trace>
  <inkml:trace contextRef="#ctx0" brushRef="#br0" timeOffset="89587.6911">5553 11211 845,'0'0'93,"0"0"-90,0 0-3,0 0 5,0 0-3,0 0 1,-7 86-2,7-62 4,-3-1-4,0-3-1,1-8 3,1-2-2,-1-6 0,2-2-1,0-2 0,0 0 1,0 0 3,0 0 6,0-5-10,-1-11 0,-1-7-10,2-4 10,0-1 7,0 0-4,0 2-3,0 5 1,0 8 15,0 5-10,0 4 8,0 3-5,6 1-6,2 0-3,5 0-11,5 1 9,6 10 2,3 3 0,3 4 2,-2 2-2,2 2 1,1-3 0,2-1 2,-2-2-3,1-5 0,-7-4-11,-7-2 6,-5-5 1,-5 0 4,-5 0 0,-3-6 5,0-14 20,0-7-4,0-6-9,0-5-3,0 2-7,0-2-2,0 1-23,0 3-37,0 4-214,0 8-207</inkml:trace>
  <inkml:trace contextRef="#ctx0" brushRef="#br0" timeOffset="93465.6184">6114 10376 32,'0'0'321,"0"0"-106,0 0-189,0 0-12,0 0 13,0 0-16,0 0-11,0 0-1,-10 2-1,10-2 2,0 0 7,0 0-4,0 0 0,0 2 1,0-2 3,0 0 12,0 1-6,0-1-5,0 0-4,0 0-1,0 0 1,0 0 0,0 0-1,0 0 1,0 0-2,0 0 5,0 0 7,0 0 12,0 0-2,0 0-2,0 0-11,0 0 0,0 0-9,0 0-2,0 0-4,3 0 0,12 0 3,4 0 1,6 0-1,0 0-10,4 0-59,3 0-10,-4 0-32,3 0-47,-7 0-24</inkml:trace>
  <inkml:trace contextRef="#ctx0" brushRef="#br0" timeOffset="93850.9157">6189 10563 618,'0'0'173,"0"0"-161,0 0 22,0 0 40,0 0-29,0 0-34,-3 3-7,3-3-3,13 0 0,5-3-1,14-4 0,9-3-31,10-1-63,7-5-120,-4 1-115</inkml:trace>
  <inkml:trace contextRef="#ctx0" brushRef="#br0" timeOffset="94439.4465">6945 10051 228,'0'0'726,"0"0"-711,0 0-9,0 0 15,0 0-4,0 0-17,-16-22-7,16 24-13,0 20 20,0 4-4,0 8 4,0 0 7,0 0-4,0-2-3,0-2 2,0-1-2,7 0-2,-2-1-11,2-6-30,2-2-83,3-7-115,3-9 55,0-4 95,0-2 16,1-20-28</inkml:trace>
  <inkml:trace contextRef="#ctx0" brushRef="#br0" timeOffset="94845.6127">7138 10009 79,'0'0'667,"0"0"-496,0 0-164,0 0-7,0 0 7,0 0-3,0 42-4,0-12 1,0 4 2,0 4 0,0-2 0,-3-2 1,1-1 1,2-7-3,0 0-1,0-6-1,0-4 0,6-6-1,10-3-25,3-4-20,6-3 17,0 0-1,2-14 5,-7-4 10,-6 0 15,-8-1 3,-6 2 9,0 1-2,0 3-2,-7 4 17,-5 5-9,-1 4-16,-5 0-13,-2 0 7,-2 11-42,-2 7-50,3-1-62,5-4-65,4-4 116,9-8-61</inkml:trace>
  <inkml:trace contextRef="#ctx0" brushRef="#br0" timeOffset="95299.0901">6768 10637 947,'0'0'97,"0"0"-97,0 0-7,0 0 4,0 0-2,0 0 5,134-33 1,-52 18 2,9-1 6,6 1-9,0-2 0,-7 2-14,-13 1-5,-16 5-10,-19 3 0,-15 3 3,-16 3-9,-3 0-31,-5 0-32,-1 0-31,-2 0-25,0 0 15,-2 2 85,-16 7 22,0 5-36,-7 0 12,6 1-7,-2 2 32</inkml:trace>
  <inkml:trace contextRef="#ctx0" brushRef="#br0" timeOffset="95835.3882">6915 10867 10,'0'0'172,"0"0"546,0 0-661,0 0-55,0 0 1,0 0 19,0-10-20,0 10-2,0 3-20,0 11 1,0 8 12,0 11 7,0 3 7,0 4-6,0-1 2,0 4 2,0-2-3,0-2-2,0-5-2,0-5-24,0-7-71,6-8-72,9-8-60,2-6 89,0-4 106,0-19 11,2-7-74,1-5 16,-1-8 21</inkml:trace>
  <inkml:trace contextRef="#ctx0" brushRef="#br0" timeOffset="96197.8783">7157 10823 117,'0'0'109,"0"0"536,0 0-590,0 0-55,0 0-1,0 0-5,-16 56 6,10-19 7,3 0-6,0-1 0,3 0 0,0-4-1,0-2 0,0-6 0,10-6-2,2-5-18,0-6-33,0-3 8,1-4 17,-2 0 24,-5-4 4,3-12 8,-8 0 2,-1-4-1,0-2 1,-10 4 1,-2 1-9,-6 5-2,3 3-2,3 7-7,2 2 3,1 0-2,-1 4-36,5 11-69,2 2-45,1-2-24,2-5 44,0-4 49</inkml:trace>
  <inkml:trace contextRef="#ctx0" brushRef="#br0" timeOffset="96534.5527">7447 11004 42,'0'0'96,"0"0"527,0 0-445,0 0-172,0 0-4,0 0-4,-11 4-6,35-4 7,7-1 1,8-5 4,3-3-4,1 2-20,-4 1 3,-6-1-3,-5 3-27,-6 0-72,-5 1-39,-8 0-19,-3 0 72,-6 1 29,0-1 22,0-1 17,0-2-11,-12 1 24</inkml:trace>
  <inkml:trace contextRef="#ctx0" brushRef="#br0" timeOffset="96773.4792">7575 10881 18,'0'0'61,"0"0"-18,0 0 698,0 0-677,0 0-60,0 0-2,-18 8-4,18 12 0,1 6 2,4 3 12,-2 2-6,0 2-6,-2 0 1,1 0-2,-2 2-8,5-5-119,-1-7-170,-4-11-21,0-12 143</inkml:trace>
  <inkml:trace contextRef="#ctx0" brushRef="#br0" timeOffset="112058.6296">7475 10541 94,'0'0'84,"0"0"-58,0 0-14,0 0-2,0 0-4,0 0-2,0 0-3,0 1 0,0-1 2,0 0 3,0 0-1,0 0 5,0 0-6,0 0-4,0 0-4,0 1 3,0-1-4,0 2 5,0-1 0,0 1 7,0-2-2,0 1 0,0-1 3,0 2 9,0-1 3,0-1-2,0 0-2,0 0-6,0 0-1,0 0-1,0 1 2,0-1-5,0 0 3,0 2-1,0-2 0,0 0 7,0 1 5,0-1 6,0 0-6,0 0-7,0 2 2,0-2 5,0 0-5,0 0-6,0 0 17,0 0-11,0 0 8,0 0-6,4 0 7,4 0 2,4 0-9,1 0-7,2 0-1,3 0-4,4 0-3,4 0 0,2 0 0,3 0 0,4 0 6,-2 0-7,-2-2-1,-3-1 1,-7 1 1,-7 2 0,-7-2 3,-2 2-3,-5 0-1,0 0 7,0 0-1,0 0 3,0 0-6,0 0 1,0 0-4,0 0-1,0 0-13,0 0-53,0 0-34,0 0-82,0 0 54,0 0-2,0 0 88,0 0-56</inkml:trace>
  <inkml:trace contextRef="#ctx0" brushRef="#br0" timeOffset="112913.5713">7945 10975 7,'0'0'16,"0"0"-9,0 0-2,0 0-5,0 0-4,0 0 4,0 0 345,-8-32-293,7 26-46,-1 2 38,-1 0 13,3 0-17,-3-1-18,2 3 9,-2-3 19,0 2 13,-1-1-10,1 1-14,-2 1 1,2-1-17,2 3-2,-1 0-7,-1 0-13,3 0-1,-5 4 0,-2 13-2,1 4 2,0 3 3,0 1-1,3 1-2,2 1 0,1-4 0,0 0 3,0-3-2,0-5-1,7-2 0,4-5 0,2 0-8,4-7-18,3-1 2,3 0 8,-1-11 4,-4-6 1,-3-4-1,-5-3 10,-7-5 1,-3-1 1,0-4-1,-13 0 1,-3 4 0,-1 6 1,2 8 9,1 7 6,1 2-15,3 5-2,0 2-9,5 0-101,4 3-134</inkml:trace>
  <inkml:trace contextRef="#ctx0" brushRef="#br0" timeOffset="113485.6604">8127 10314 526,'0'0'166,"0"0"-140,0 0 29,0 0 33,0 0-38,0 0-21,-5-6-22,5 6-4,0 0-3,8 0 0,14-3 4,7 3-4,5-1 0,0-1-48,1 2-74,-4-1-70,-7 1-54,-11 0-38</inkml:trace>
  <inkml:trace contextRef="#ctx0" brushRef="#br0" timeOffset="113669.5713">8055 10505 577,'0'0'201,"0"0"-201,0 0-9,0 0 9,0 0-1,99 0-11,-41 0-109,2-11-113,-4-4-60</inkml:trace>
  <inkml:trace contextRef="#ctx0" brushRef="#br0" timeOffset="114195.6735">8624 10136 447,'0'0'395,"0"0"-381,0 0-8,0 0-6,0 0 12,-44 77 2,30-53-12,2 0 1,-2-3-2,-1-2 3,5-3 1,1-7-5,3-3-3,6-5-13,0-1-15,0 0-11,0-5-4,0-13-37,16-8-32,-1-2 86,3-2 26,-1 2-12,-3-2 3,-3 4 12,1 1 6,-5 5 5,-1 9 20,-3 6 28,-1 3 14,-1 2-14,1 0-33,1 0-16,2 7-9,0 7 10,0 6 19,-1 4 2,-1 1-7,-1 5 0,-2 0-10,0 1-8,0-1-3,0-2 2,0 0-4,0-1 0,0-2 1,0-2-3,0-5-3,0-2-46,0-5-85,0-4-74,0-4-40,0-3 35</inkml:trace>
  <inkml:trace contextRef="#ctx0" brushRef="#br0" timeOffset="114489.6193">8450 10578 672,'0'0'190,"0"0"-178,0 0 29,0 0 17,0 0-40,0 0-11,36 0-7,5 0 12,8-9-9,3-2-3,0-4-31,-1 4-32,-4-2-71,-5 4-113,-7 2 8,-14 0 57</inkml:trace>
  <inkml:trace contextRef="#ctx0" brushRef="#br0" timeOffset="116458.6067">355 13159 615,'0'0'227,"0"0"-224,0 0-3,0 0 19,0 0 7,0 0-26,0 0-7,0 0 5,-10 77 2,16-36 0,-2 3 2,2 1 8,-3-2-1,-1-3-6,1 0 0,-3-3-3,0-4 1,0-2 5,0-7-6,0-4-18,0-6-27,0-4-44,0-7-42,0-3-56,0-7-35</inkml:trace>
  <inkml:trace contextRef="#ctx0" brushRef="#br0" timeOffset="116742.7701">348 13115 660,'0'0'93,"0"0"-67,0 0 6,0 0 16,0 0-21,0 0-25,61-78-2,-31 70 0,-3 5 1,0 3-1,-8 0 0,-5 3-9,-6 11 0,-5 5 0,-3 7 7,0 4-1,-13 2 3,-7 0-1,-5-2-4,0-3-7,1-5-34,6-5-58,9-7-57,7-10-91</inkml:trace>
  <inkml:trace contextRef="#ctx0" brushRef="#br0" timeOffset="117213.4713">506 13387 768,'0'0'124,"0"0"-120,0 0-4,0 0-2,0 0-4,0 0 6,75 2 0,-50 10 1,-6 2-2,-5 3-1,-4 0 0,-8-1 1,-2-1-14,0-2 2,0-2-4,-2-4-10,-7-3 14,0-2 13,0-2 3,1 0 8,0-2 1,2-13-3,3-6 0,3-8-9,0-3-9,12-2 5,10 0-8,7 5-67,2 3-1,5 9-11,-3 7-75,-8 7-231</inkml:trace>
  <inkml:trace contextRef="#ctx0" brushRef="#br0" timeOffset="117657.5471">764 13494 701,'0'0'250,"0"0"-248,0 0-2,0 0 0,0 0 0,0 0-2,72-42-13,-42 26-4,-3 3-18,-7 1-8,-6-1 8,-5 4 8,-6-3 18,-3 2 5,0 2-14,-2-1-10,-11 3 3,-1 4 27,-2 2 25,-2 0-6,0 0-17,0 11 21,-3 3 18,5 3-14,4 0-19,6 1-7,3-1-1,3 0-1,0-1-1,0-1 2,9-1-1,10-1-3,1-5-11,5-2-23,5-6-11,6 0-9,5-1-7,4-15-41,0-5-2,-2 0-88</inkml:trace>
  <inkml:trace contextRef="#ctx0" brushRef="#br0" timeOffset="118391.5124">1228 13251 237,'0'0'291,"0"0"-215,0 0-38,0 0 66,0 0-37,0 0-32,-18-3-9,14 3 5,0 0-18,-1 6 0,-4 7-7,-2 3 2,-2 1 1,4-1-4,3 1 0,-1 0-1,4 2-4,3-2 0,0-1-8,0-2 5,10-1 3,8-3-10,6-4-18,6-5-1,1-1-1,3 0-10,1-10 0,-5-5 7,-8-2 16,-7 0 9,-8 2 8,-2-1 3,-4 3 3,1 2 4,-1 4 40,1 3-12,-2 2-12,1 2-16,2 0-10,3 0-4,4 0-3,-2 10 4,1 1 2,0 2 1,0 1 0,-5 0 1,1-1 4,-4-2-5,-1 0-1,0-2-14,0 1-40,-1-3-51,-8-6-98,-2-1-98</inkml:trace>
  <inkml:trace contextRef="#ctx0" brushRef="#br0" timeOffset="118560.6713">1426 13110 816,'0'0'68,"0"0"-68,0 0-51,0 0-18,0 0-5,0 0-57,60 58-161</inkml:trace>
  <inkml:trace contextRef="#ctx0" brushRef="#br0" timeOffset="119180.5437">1628 13303 179,'0'0'606,"0"0"-555,0 0-36,0 0 43,0 0-21,0 0-25,-12-28-7,12 14-5,0-1-3,6-2-3,0-1-5,-1-1 8,2 1 2,-4 1 0,-2 4-7,1 5 7,-2 4 2,0 4-5,0 0-1,0 0-17,0 0 21,0 0-13,0 12 2,0 5 12,0 4 0,0 4 3,0-2-3,0 2 3,0 1-2,3 0 1,6 0-1,0 0-1,3-2-27,-6-3-7,0-4-23,-3-3 0,-1-3-6,-2-2 8,0-4 4,0-3-6,0-2 57,-7 0 11,1 0-5,2-9-1,2-6 24,2-2-10,0-4-17,5-3 3,9 1-2,3 2 1,7 4 3,-3 3 10,3 4 4,1 3-3,-3 4-9,-1 3 5,0 0 1,-3 4 4,-6 11-4,3 1-6,-6 4-6,-3 0-1,-3-2-1,-3 2-1,0-3-12,0-3-62,-12-6-60,-3-5-104</inkml:trace>
  <inkml:trace contextRef="#ctx0" brushRef="#br0" timeOffset="119315.4253">1859 13115 559,'0'0'0,"0"0"-208,0 0 71</inkml:trace>
  <inkml:trace contextRef="#ctx0" brushRef="#br0" timeOffset="119998.4611">2104 13208 926,'0'0'32,"0"0"-28,0 0 3,0 0-4,0 0 2,-38 83-9,36-58 4,2-1-4,0-1-15,0-3 1,0-5 1,0-4 9,4-4 1,3-2-10,-2-5 7,6 0 1,0 0 5,4-9-3,0-7-9,-1-3 1,-4-2 14,-1-1 1,-6 2 6,0-3-5,-3-1 2,3 0 1,-3 0 0,3 4 17,0 6-16,2 4 4,-1 6 1,5 2-6,0 2-4,2 0-5,3 8 1,-2 7 0,0 5 3,-3 4 1,0-2 3,-3 1 1,0 0-2,-3-4-1,0-2-1,0-5 2,-2-5 0,-1-6 0,0-1 0,2 0 0,-1 0-2,4-4 2,4-12-2,3-3-2,1-5 0,2-2 2,-1 1 0,0 1 0,1 6 0,-4 6 0,2 4 0,-2 5-1,-3 3 0,-3 0 1,4 7 1,-1 10 8,2 4 3,0 1 1,-2 1-6,1 0-4,0-2 0,-3-3-3,1-1 0,6-3-44,1-5-95,4-9-177,-3 0-105</inkml:trace>
  <inkml:trace contextRef="#ctx0" brushRef="#br0" timeOffset="120239.5805">2837 13100 583,'0'0'369,"0"0"-343,0 0-23,0 0 7,0 0-5,91-28-3,-48 18-2,-1 3-13,-5 2-52,3-2-75,-10 1-65,-12 3-52,-8 2-61</inkml:trace>
  <inkml:trace contextRef="#ctx0" brushRef="#br0" timeOffset="120442.5163">2935 13229 717,'0'0'162,"0"0"-145,0 0 26,0 0-1,0 0-34,0 0-7,43 3-1,-2-3-7,12-13-63,-1-7-153,-4 0-168</inkml:trace>
  <inkml:trace contextRef="#ctx0" brushRef="#br0" timeOffset="121603.5539">4603 12271 595,'0'0'301,"0"0"-288,0 0-13,0 0 30,0 0 14,0 0-29,0 0-15,-18-25-1,18 27-7,0 18 3,0 9 5,0 9 2,0 0 8,0 2-5,0-5-4,0-1 0,0-2 1,0-6-1,0-2 0,0-2 0,0-4-1,-3-3-25,0-2-28,0-5-66,3-6-85,0-2-60,-3-10 26</inkml:trace>
  <inkml:trace contextRef="#ctx0" brushRef="#br0" timeOffset="121860.9045">4380 12319 336,'0'0'506,"0"0"-470,0 0-3,0 0 24,0 0-51,0 0-3,8-24-5,22 18 4,13 0-1,11-1 1,4 0-2,0-1-29,0 1-43,-5-3-80,-7 0-103,-13-1-93</inkml:trace>
  <inkml:trace contextRef="#ctx0" brushRef="#br0" timeOffset="122410.6064">4924 12279 43,'0'0'869,"0"0"-820,0 0-49,0 0-15,0 0 10,0 0 5,0 93 4,6-54-2,1-2 1,-4-1 1,-3-4-2,0-2 1,0-5-3,0-5 3,0-4 2,0-5-10,-2-3-1,1-5-48,1-3-71,0 0-63,0-10 0,0-12-50,0-8 75</inkml:trace>
  <inkml:trace contextRef="#ctx0" brushRef="#br0" timeOffset="122661.4789">4900 12266 714,'0'0'94,"0"0"-85,0 0 4,0 0 19,0 0-17,80-19-11,-39 18-2,3 1-2,-5 0 3,-9 0-8,-8 11 2,-11 1 3,-10 1-8,-1 4-2,-10 1-2,-20 2 0,-7 1-12,-6-3-38,5-3-24,7-5-36,9-6-74,11-4-81</inkml:trace>
  <inkml:trace contextRef="#ctx0" brushRef="#br0" timeOffset="123253.5587">4463 12822 86,'0'0'820,"0"0"-783,0 0-32,0 0 20,0 0 9,0 0-22,-24 0-12,24 0-2,4 2-6,17 5 1,18-1 7,17-5 4,22-1 6,18 0-9,14-14 8,15-1-9,5 0 8,2 1-8,-4 0-4,-10 3-14,-13-1 1,-12 4 7,-15 2 4,-16 2-2,-14 2-2,-15 2-14,-15 0-24,-6 0-28,-9 0-38,-3 2-41,-6 5-69,-21 3 48</inkml:trace>
  <inkml:trace contextRef="#ctx0" brushRef="#br0" timeOffset="123901.8581">4264 13473 863,'0'0'67,"0"0"-48,0 0 10,0 0-11,0 0-8,0 0-7,0 45-2,0-19 5,0-1-3,0-1-1,0 0-1,0 2 2,0-4-3,0 0 3,0 0-3,0-4-3,0-1-29,0-4-33,0-5-74,0-5-81,0-3-67,0-3 98</inkml:trace>
  <inkml:trace contextRef="#ctx0" brushRef="#br0" timeOffset="124149.8521">4030 13482 57,'0'0'856,"0"0"-812,0 0-44,0 0 0,0 0 0,109-59 2,-50 43-2,6 0 0,-1 2-14,-6 3-111,-13 2-157,-11 4-45,-16 2 160</inkml:trace>
  <inkml:trace contextRef="#ctx0" brushRef="#br0" timeOffset="124442.5054">4558 13377 811,'0'0'160,"0"0"-158,0 0-2,0 0 0,0 0-1,-9 96 1,15-62 1,3 1 3,-3 2 0,-3-2-3,-3-2-2,0-4-13,0-5-25,0-5-23,0-7-54,0-7-88,0-5-84,0 0 133</inkml:trace>
  <inkml:trace contextRef="#ctx0" brushRef="#br0" timeOffset="124720.4631">4564 13428 23,'0'0'45,"0"0"768,0 0-785,0 0-22,0 0-3,0 0 5,43-54-8,-10 53 0,-3 1 0,-3 0 0,-9 3-1,-3 5-8,-9 2 4,-5 0-5,-1 1 9,0 3 1,-16 2 1,-8-1-1,-6 1-11,3-2-41,2-6-97,7-4-48,5-4-27,5 0 47</inkml:trace>
  <inkml:trace contextRef="#ctx0" brushRef="#br0" timeOffset="125003.548">4795 13586 20,'0'0'889,"0"0"-858,0 0-31,0 0 0,0 0 3,0 0 2,117-18-3,-77 8-2,-2 1-19,0 2-13,-8 1-40,-9 1-96,-5-1-43,-10 0-29,-6 2 95</inkml:trace>
  <inkml:trace contextRef="#ctx0" brushRef="#br0" timeOffset="125273.194">4916 13416 23,'0'0'757,"0"0"-578,0 0-164,0 0-15,0 0 0,0 0 5,-9 57-4,17-28 2,-1 1 7,-2 2-8,-1-2 0,0-1-1,-4-4-1,2-2-27,1-8-25,3-2-48,6-8-109,3-5-73,0 0-4</inkml:trace>
  <inkml:trace contextRef="#ctx0" brushRef="#br0" timeOffset="125551.4667">5250 13402 803,'0'0'172,"0"0"-157,0 0-14,0 0 2,0 0 12,-16 92-9,16-65-5,0 1 0,0-1 3,0 0-4,0-6 0,0-2-1,0-7-6,0-2-13,2-3-13,2-3-14,3-4-56,-1 0-75,-1 0-52,-1-11-55,-4-6 185</inkml:trace>
  <inkml:trace contextRef="#ctx0" brushRef="#br0" timeOffset="125775.935">5230 13370 5,'0'0'750,"0"0"-687,0 0-22,0 0 11,0 0-17,0 0-27,40-77-4,-9 67-6,2 1 2,-2 5-5,0 2-31,-6 2-49,-2 0-61,-8 12-19,-10 2-37,-5 3-31,-2 0 149</inkml:trace>
  <inkml:trace contextRef="#ctx0" brushRef="#br0" timeOffset="125969.9082">5270 13466 327,'0'0'404,"0"0"-324,0 0-38,0 0 17,0 0-49,0 0-6,19-1-4,11-8 0,6 2-1,3-2-68,2-1-75,-3 2-41,-4 1-50,-7 0 30</inkml:trace>
  <inkml:trace contextRef="#ctx0" brushRef="#br0" timeOffset="126262.6382">5629 13301 34,'0'0'253,"0"0"371,0 0-581,0 0-43,0 0-3,0 0 3,0 0 7,5 76-2,4-46-1,-6 1-4,-2 1 3,-1-2-1,0-4-2,0 0-10,0-6-33,0-9-65,2-4-121,4-7-71,0 0 143,0-8 38</inkml:trace>
  <inkml:trace contextRef="#ctx0" brushRef="#br0" timeOffset="126531.118">5671 13294 20,'0'0'62,"0"0"668,0 0-670,0 0-34,0 0-9,0 0 10,60-69-19,-22 65-7,1 4 1,-4 0 1,-10 0-3,-4 5-2,-11 8-1,-5 2-9,-5 2 10,0 3 2,-18 0 0,-5-1 0,-5-2-13,0-4-39,-2-6-74,6-7-62,2 0-116,7-11 153</inkml:trace>
  <inkml:trace contextRef="#ctx0" brushRef="#br0" timeOffset="127687.3738">6392 12460 44,'0'0'134,"0"0"547,0 0-641,0 0-24,0 0-11,0 0-1,0 0-4,36-39 0,-2 33 0,2 2 0,2-2-2,0 3-29,-7-1-60,-3 2-56,-8 2-45,-11 0 100,-9 0-16,0 6 27,-21 8 8,-3 3-5,0 3 49</inkml:trace>
  <inkml:trace contextRef="#ctx0" brushRef="#br0" timeOffset="127863.5413">6428 12608 20,'0'0'767,"0"0"-692,0 0-75,0 0-8,0 0-3,0 0 11,83-3 5,-25-4-5,5-4-126,1-3-163,-4-1 174,-11-2-9,-4 2-10</inkml:trace>
  <inkml:trace contextRef="#ctx0" brushRef="#br0" timeOffset="128165.6632">7091 12140 1,'0'0'40,"0"0"24,0 0 743,0 0-715,0 0-90,0 0-2,-22 49 0,22-21 2,0 5-2,0 2 0,3-1 2,-1 2 0,-1-3-2,-1-5-41,0-3-24,0-8-74,0-7-19,5-8-83,2-2 91,5-8 14,0-13 135,9-4-23,1-8-32</inkml:trace>
  <inkml:trace contextRef="#ctx0" brushRef="#br0" timeOffset="128530.0828">7266 12086 85,'0'0'83,"0"0"552,0 0-464,0 0-154,0 0-17,0 0 3,0 0 12,-18 100-4,18-60-6,0-1-2,0 1 6,0-2-7,6-5 0,5-3-2,2-6-3,0-6 3,5-4-5,2-6-31,7-7-12,1-1 12,0-6-8,-6-11-5,-8-3 31,-6-5 18,-8 3 8,0 1 2,-11 4 0,-11 6-1,-1 5-6,-2 6-3,-2 3-4,0 14-5,5 6-43,5-1-46,7-1-103,6-7 6,2-4 34,2-5 96,0-3 12</inkml:trace>
  <inkml:trace contextRef="#ctx0" brushRef="#br0" timeOffset="128995.5758">7020 12690 37,'0'0'56,"0"0"837,0 0-849,0 0-44,0 0-14,0 0 10,44 0 4,19-1 9,19-11-2,18-1-7,12-2-3,8-4-14,-1 3-18,-4 0-10,-11 1 7,-11 0-10,-11 3-5,-14 0 25,-14 3 17,-9 2 1,-10 0 6,-10 0 1,-8 2-81,-8 1-74,-6 3-9,-3 1 92,-9 0-1,-14 3 29,-9 9 32,-2 6 8,-5 3-8,-7 5-62</inkml:trace>
  <inkml:trace contextRef="#ctx0" brushRef="#br0" timeOffset="129855.0226">6986 13044 6,'0'0'33,"0"0"9,0 0 19,0 0 716,0 0-706,0 0-56,-6-22-7,6 22 24,0 0-32,0 5-6,0 21 4,0 9 2,0 6 6,0 5-6,0-2 2,0 1-1,0-1 3,0-2-4,0-5-4,0-5-24,0-8-32,0-7-45,7-9-137,3-8-33,4 0 186,-1-16 22,5-8 22,1-6 8,1-5 34,-1-5 2,-2-6-2,-2-5-1,-2-3 4,2 1 0,-1 7 0,-1 14 2,-9 15 6,-4 10 13,0 6 14,-1 1 734,-5 0-719,0 0-41,-1 11 5,1 15-3,-2 9 1,5 5-8,1 0 5,2 1-8,0-2 1,0-3-2,0-5 5,8-7-5,3-6-6,0-5-5,1-4-3,3-5-28,0-4 16,-1 0 14,-1-6 4,-1-5 1,-7-2 5,-5-1 2,0 1 2,0-2 3,-17 1-5,-1 2 6,0 5-6,-3 3-4,5 4-4,1 0 6,4 0-26,3 10-24,6 0-29,2 0-91,2-6-60,14-3 100,4-1 67,5 0 16,6-4 34,8-7 9,4-2-10,4-3-18,-3 2 6</inkml:trace>
  <inkml:trace contextRef="#ctx0" brushRef="#br0" timeOffset="130097.5144">7499 13214 51,'0'0'28,"0"0"18,0 0 42,0 0 627,0 0-661,0 0-44,-66-2 0,66 1-10,14-2-13,14-1 11,9-2 1,8-3-17,0 2-24,1-3-16,-6 0-45,-5 2-7,-7 0-1,-9 2-39,-7 3 73,-7 0 11,-5 2 15,0 0 8,0-2-65,0 0 65</inkml:trace>
  <inkml:trace contextRef="#ctx0" brushRef="#br0" timeOffset="130367.5234">7626 13030 10,'0'0'31,"0"0"67,0 0-40,0 0 702,0 0-713,0 0-37,-62 27-4,62-6 7,0 9 9,8 5-20,0 0 7,0 3-7,-6 0 0,-2 1 1,0-3-3,0-2-6,0-6-17,0-3-19,0-8-49,0-7-167,13-10-77,11 0 198,4-17 60,5-9 9</inkml:trace>
  <inkml:trace contextRef="#ctx0" brushRef="#br0" timeOffset="130737.9881">7937 13177 50,'0'0'74,"0"0"-19,0 0 732,0 0-737,0 0-35,0 0 2,-56 15 7,56 5-7,0 1-16,0 0 0,0-1 1,4-1-2,6-5 0,3-5-18,3-4-6,2-5-11,3 0 2,1-7 9,-4-12-3,-2-5 19,-4-1 8,-7-2 4,-5-1 0,0-1 25,-8 1 8,-14 0-18,-1 4 1,-2 6-12,3 8-8,4 9-1,6 1-1,3 5-20,9 15-49,0-2-85,0-2-203,17-6-20</inkml:trace>
  <inkml:trace contextRef="#ctx0" brushRef="#br0" timeOffset="131501.5052">8298 12303 509,'0'0'404,"0"0"-355,0 0-32,0 0 16,0 0-20,0 0-12,27-16-2,9 11-2,4-2-5,0 1-31,-4 1-24,-4 1-36,-8-1-71,-8 3-45,-5 0 50,-10 2 39,-1 0 30</inkml:trace>
  <inkml:trace contextRef="#ctx0" brushRef="#br0" timeOffset="131785.5774">8349 12437 13,'0'0'775,"0"0"-724,0 0-44,0 0 27,0 0 14,0 0-30,-3 17-12,15-16 12,5 2-9,2-3-5,5 0 4,1 0-6,2-3-2,3-5-39,0-2-41,-2-4-113,-3-3-98,-4-4 94,-3-2 45,-3 1 131</inkml:trace>
  <inkml:trace contextRef="#ctx0" brushRef="#br0" timeOffset="132245.0809">8804 12135 111,'0'0'890,"0"0"-863,0 0-23,0 0 3,-18 74 20,17-30-3,-2 2-18,3 2-5,0-2 2,0 0-3,0-5-7,0-5-35,0-8-53,0-8-240,-1-11-97</inkml:trace>
  <inkml:trace contextRef="#ctx0" brushRef="#br0" timeOffset="134949.4609">297 15038 317,'0'0'177,"0"0"-140,0 0 33,0 0-29,0 0 29,0 0-1,0 0-24,-6-48-14,6 45 4,0-1-14,0 3 11,0-1-10,0 1-10,-1 1 4,1 0-7,0 0-8,0 0-2,0 0 0,0 7-12,0 19 13,0 16 0,0 8 2,1 7-1,4 4 0,-2 3 2,-2 4 3,2-2-3,-3 2-1,0-4-2,0-5 1,0-5 2,0-10 3,0-7-6,3-10-9,2-6 1,2-8-11,-1-7-4,0-5 10,2-1-8,-5-1 18,-3-18-2,0-6 4,0-8-3,-11-2 2,-4-3-2,-9-5-29,-3-1 14,-1-3-8,1 5 3,2 5 14,7 10 8,0 6 2,6 6 9,7 6 1,1 2 1,4 4-1,0 2-7,0-1-3,0 1-28,0-1-21,12-1-34,4-4 20,10-2-32,5-5-46,-4-3-143</inkml:trace>
  <inkml:trace contextRef="#ctx0" brushRef="#br0" timeOffset="135476.4685">534 15574 881,'0'0'44,"0"0"-44,0 0-7,0 0 7,14 79 4,-5-49-4,3-1 0,-3 3 3,-3-3-1,-2-1 0,0-1-2,-2-4-11,-1-4-51,1-8-88,4-6-63,-3-5-126</inkml:trace>
  <inkml:trace contextRef="#ctx0" brushRef="#br0" timeOffset="135708.5736">660 15488 474,'0'0'478,"0"0"-478,0 0-24,0 0-5,0 0 11,82-8-29,-33-8-151,-4-4-152</inkml:trace>
  <inkml:trace contextRef="#ctx0" brushRef="#br0" timeOffset="136256.4859">1221 15087 610,'0'0'33,"0"0"-30,0 0 6,0 0 35,0 0-17,0 0-8,-19-62-3,12 62 0,-6 0 0,-5 13-9,0 8 2,-3 6 3,2 3-2,5 1 11,1 1-8,7-2-3,3-2-7,3-3-3,0-2 0,0-3-3,3-5 2,9-1-1,-2-3 2,1-1 3,2 2-3,-1-4 0,3 2 0,-3 0 0,0 0 2,-3-2 2,-5-1-4,-4 2-1,0-2 1,0 4 1,0 2 0,-13 2 5,-5 1-1,-6-3-4,0-4-2,5-2-4,1-4 1,3-3-6,6 0-9,3 0-40,5 0-82,1-3-47,0-8 3</inkml:trace>
  <inkml:trace contextRef="#ctx0" brushRef="#br0" timeOffset="137199.6304">1522 15125 678,'0'0'117,"0"0"-100,0 0 13,0 0 2,0 0-17,0 0-5,0 0-1,-77 75-2,69-48 6,5 0-12,0-2 5,3 1-4,0-4 4,0 1-6,0-5-6,9 1 6,2-7 0,2 0-1,2-7-19,4-3-14,2-2-1,-3 0 8,0-13 3,-6-3 3,-2-1 7,-2 2 14,-5-1 4,-3 4 7,0 2 22,0 6 19,0 1-1,0 3-17,0 0-11,0 0-23,0 0-2,0 7-5,0 6 5,0 0 2,1 4 1,4 0 0,-2-1 0,4 0-1,2-4-1,0-3-5,5-5-28,3-4-13,4 0 14,2-4-1,-4-10-10,-1-2 18,-8 1 24,-5 0 0,-5 1 2,0 1 30,0 0 22,-11 1-15,0 2-4,0 5-15,-1 2-18,-1 3-4,2 0-1,-2 1-15,1 11-23,3 3-37,3-1-11,6-3-114,0-2-125</inkml:trace>
  <inkml:trace contextRef="#ctx0" brushRef="#br0" timeOffset="137613.4797">1831 15163 326,'0'0'560,"0"0"-524,0 0-36,0 0 2,0 0 0,0 0-1,73 2 1,-48 13-1,-2 5-1,-3 2 3,-3-1-1,-2-1-2,-5 0 0,-4 0 1,-4-3-2,-2-3-6,0-1-9,0-5-7,-5-4-1,-2-1 24,1-3 7,-1 0 1,2 0 0,-1-11 0,3-7-1,3-6-7,0-5 0,0-3-9,15 0-14,7 0-13,5 6-60,3 3-37,4 6-63,-7 6-32</inkml:trace>
  <inkml:trace contextRef="#ctx0" brushRef="#br0" timeOffset="138025.5157">2232 15292 621,'0'0'177,"0"0"-167,0 0-1,0 0 12,0 0-17,0 0-1,70-40-3,-44 21-31,-6-4-14,-3-1 9,-10 0-5,-7 2 26,0 0 15,0 4-4,-10 4-7,-2 4 11,-6 6 12,-1 4 28,2 0-18,-2 10 14,-1 9 0,1 7-4,3 5 2,2 1-8,7 2-13,1-1-7,6-4-3,0-3 2,0-5-3,9-4-2,9-5-1,9-6 1,11-6 0,9 0-35,11-20-109,3-8-120,2-3-159</inkml:trace>
  <inkml:trace contextRef="#ctx0" brushRef="#br0" timeOffset="139541.1943">2792 15104 738,'0'0'142,"0"0"-125,0 0-9,0 0 16,0 0-24,0 0 1,56 0 1,-18-8-2,1-1-14,-1 2-38,-2 0-75,-5 4-52,-11 3-49</inkml:trace>
  <inkml:trace contextRef="#ctx0" brushRef="#br0" timeOffset="139736.172">2831 15279 398,'0'0'470,"0"0"-445,0 0-18,0 0 2,0 0 9,0 0-9,72 4-7,-12-7 0,10-5-2,4-5-98,-9-1-208</inkml:trace>
  <inkml:trace contextRef="#ctx0" brushRef="#br0" timeOffset="141527.507">4661 14248 718,'0'0'75,"0"0"-43,0 0 25,0 0 0,0 0-21,0 0-25,0 0-5,37-16-3,-23 16 0,2 0 2,-4 0-3,0 13 2,-6 3-4,0 5-5,-6 2 4,0 7 0,-6 4 2,-15 0-1,-7-3 0,-2-3-14,-1-8-1,1-5 9,5-5 5,2-4 0,4-4 1,7-2 1,3 0 2,3 0 6,6 0-6,0-3-3,0-3 0,0 0 5,0 2-5,3 0-1,9 2-2,4 2-6,5 0 8,6 0 0,1 0 0,0 7 1,5 3-1,0 2 1,0-2 0,3-3 0,-8-3-13,-4-1-16,-9-3 1,-2 0 10,-5 0 11,-4-7 7,1-7 0,-5-1 0,0 0-10,0-4-42,3 0-66,0-4-42,4-2-76</inkml:trace>
  <inkml:trace contextRef="#ctx0" brushRef="#br0" timeOffset="141823.4879">5194 14156 829,'0'0'82,"0"0"-76,0 0-6,0 0-5,0 0 5,0 0 4,4 97-2,2-68-2,-1-1 1,-3-1 1,0-5 1,-2-1-5,0-4 2,0-3-32,0-4-91,0-5-82,1-5-80</inkml:trace>
  <inkml:trace contextRef="#ctx0" brushRef="#br0" timeOffset="142047.6859">4924 14236 415,'0'0'413,"0"0"-377,0 0-2,0 0 6,0 0-6,0 0-20,44-43-7,9 26-4,15 0-3,4 3-3,1-1-59,-2 1-69,-11 2-99,-15-1-127</inkml:trace>
  <inkml:trace contextRef="#ctx0" brushRef="#br0" timeOffset="142530.3625">5490 14287 851,'0'0'111,"0"0"-82,0 0-16,0 0-8,0 0-5,0 0 3,-14 97-2,14-63 2,0 0 0,0-3-3,1-1 0,1-4-1,-2-4-12,0-4-20,0-4-12,0-5-42,0-6-105,0-3-56,1 0 28,3-17 40</inkml:trace>
  <inkml:trace contextRef="#ctx0" brushRef="#br0" timeOffset="142775.741">5462 14280 613,'0'0'94,"0"0"-74,0 0 17,0 0-5,0 0-17,0 0-8,97-24-5,-67 24-2,-5 9 1,-5 2-2,-2-1 0,-11 1 0,-7-1-5,0 1-1,-6 2 3,-16 1 0,-8 2-2,-1-4-63,4 1-37,4-6-63,9-4-92</inkml:trace>
  <inkml:trace contextRef="#ctx0" brushRef="#br0" timeOffset="149757.5651">4231 14949 4,'0'0'387,"0"0"-303,0 0-70,0 0-11,0 0 3,0 0 1,0 0-1,0 0-6,8 0 3,1 0 9,6 0 13,-2 0-10,5 0 8,6 0-1,3 0-5,16 0-7,17 0 9,13 0-3,21-13-4,16-5-5,14-2-3,12 1 2,10-3-5,3 2 0,-1 1 1,-6 1-2,-4-2-5,-6 0-2,-10-1-2,-7 2-10,-12 0 11,-8 2 0,-8 1 8,-5 2-1,-6 0 1,-3 0 0,-3 0 1,3 0 2,-2-1-3,3 3-4,-5 0 4,-7 3 0,-2 2 0,-6 0-3,-8 1-42,-4 2-17,-8 0 15,-6 1 13,-8 0 13,-2 2 4,-6-1-5,-1 1-6,-3-1-2,1 1-16,-4-2 1,-1 0 4,-4 0-18,0 0 21,-6 1-73</inkml:trace>
  <inkml:trace contextRef="#ctx0" brushRef="#br0" timeOffset="151119.9353">4464 15512 740,'0'0'141,"0"0"-120,0 0-5,0 0 16,0 0-11,0 0-21,40-22 1,-17 22-3,4 0 2,-5 15-6,3 6 3,-4 7-6,-6 4 9,-3 1 0,-10 1 0,-2 1-1,0 1-11,-12-4 1,-15 0-17,-3-5 3,-4-4 24,-4-6-20,2-7 21,7-5 2,5-5-2,6 0 7,11 0 3,2-5-3,2-8 3,3-1-8,0 0 4,15 1-6,6 0-1,1 6-1,0 3-2,0 3 2,-2 1 0,0 0-2,2 1 2,-1 10 0,-3-1-2,0 2 4,-3-2 1,3 0-1,-5-3 0,-1-2-1,2-2 1,-3-2-6,0-1-15,-2 0 1,4 0-23,-2-2-12,3-11-31,0-4-76,2-3 11,-4-3-36,-4-2 63</inkml:trace>
  <inkml:trace contextRef="#ctx0" brushRef="#br0" timeOffset="151407.759">4968 15569 873,'0'0'86,"0"0"-86,0 0-3,0 0-2,0 0 5,0 0 5,-11 94-3,11-67 0,4-2-1,0-1 0,-2 0 3,-2-3-3,0-1-1,0-3-20,0-3-43,0-4-71,0-5-68,0-5-26,-4 0 78,-7-13-20</inkml:trace>
  <inkml:trace contextRef="#ctx0" brushRef="#br0" timeOffset="151623.5837">4803 15601 866,'0'0'76,"0"0"-67,0 0 1,0 0 15,0 0-16,0 0-9,64-47 1,-16 32-4,10 1-13,3 1-45,6 1-78,-10 3-87,-15 2-42,-14 4 40</inkml:trace>
  <inkml:trace contextRef="#ctx0" brushRef="#br0" timeOffset="152253.5986">5343 15501 837,'0'0'165,"0"0"-151,0 0-11,0 0-3,0 0-1,0 0-3,-6 48 4,6-16 2,6 0-2,1 1 4,-2-3-2,-2-1-2,4-3 0,-4-5 0,-1-3-19,1-5-23,1-5-30,1-2-96,-1-6-70,-2 0 38,-2-9 133,0-9-63</inkml:trace>
  <inkml:trace contextRef="#ctx0" brushRef="#br0" timeOffset="152516.4792">5316 15491 57,'0'0'691,"0"0"-646,0 0-44,0 0 2,0 0 17,103-62-9,-64 60-9,-2 2-2,-4 0 0,-9 0-1,-11 2 1,-5 5-8,-8 4-13,0 3 21,-17 5 0,-13 2 10,-6 1-10,-2-2-2,5-3-35,10-4-16,10-6-49,10-7-111,3 0-18,5-6 91</inkml:trace>
  <inkml:trace contextRef="#ctx0" brushRef="#br0" timeOffset="152861.437">5701 15655 0,'0'0'428,"0"0"85,0 0-474,0 0-35,0 0-3,0 0-1,15-7-2,18 1 2,10-1 1,2 0-1,-2 1-37,-3-1-16,-4 0-29,-5 0-28,-5-1-56,-11-1-38,-9-1-15,-6-1 106</inkml:trace>
  <inkml:trace contextRef="#ctx0" brushRef="#br0" timeOffset="153109.9289">5840 15467 214,'0'0'676,"0"0"-629,0 0-44,0 0 8,0 0 12,-15 73-3,15-44-9,3 2-6,3-1-3,0 2 1,0-1-3,-2 0 0,2-3-11,3-3-46,5-7-76,-1-8-119,3-10-56,2 0 113</inkml:trace>
  <inkml:trace contextRef="#ctx0" brushRef="#br0" timeOffset="153392.6088">6199 15425 32,'0'0'895,"0"0"-849,0 0-46,0 0 0,-15 84 6,15-53 0,0 0-4,0 0 1,2-3-2,3 0-1,2-6 0,-3-4-32,-1-4-7,-1-4-25,1-4-46,0-6-44,-3 0-74,0-3 84,0-13-7</inkml:trace>
  <inkml:trace contextRef="#ctx0" brushRef="#br0" timeOffset="153574.1513">6168 15437 19,'0'0'49,"0"0"666,0 0-645,0 0-61,0 0-2,0 0-2,54-49-5,-20 43-1,3 3-4,2 1-96,-5 0-90,-10 2-59,-13 0 36</inkml:trace>
  <inkml:trace contextRef="#ctx0" brushRef="#br0" timeOffset="153769.7842">6220 15527 19,'0'0'737,"0"0"-656,0 0-81,0 0 0,0 0 0,0 0-4,76 0 2,-34-2-108,1-3-131,-4 0-2,-8-1 85</inkml:trace>
  <inkml:trace contextRef="#ctx0" brushRef="#br0" timeOffset="154048.5401">6548 15379 1,'0'0'78,"0"0"715,0 0-733,0 0-60,0 0 0,0 0 18,-22 98-4,24-63-4,2-1-6,2 0 0,-3-2-4,-2-5 0,2-3-29,-3-7-11,3-6-40,0-7-87,0-4-71,2 0 72,-2-14 54,-3-7-4</inkml:trace>
  <inkml:trace contextRef="#ctx0" brushRef="#br0" timeOffset="154316.6312">6562 15325 25,'0'0'64,"0"0"29,0 0 522,0 0-550,0 0-50,0 0 5,37-57-4,-14 55-1,3 2-14,0 0 6,-7 0-7,-4 6 0,-6 1-8,-5 3 6,-4 1-12,0 5 10,-10 4 4,-10 1 9,-5 0-9,-2-2-19,7-5-51,6-6-64,11-5-57,3-3-61,0 0 132,0-11-11</inkml:trace>
  <inkml:trace contextRef="#ctx0" brushRef="#br0" timeOffset="154600.9689">6790 15505 14,'0'0'77,"0"0"744,0 0-763,0 0-56,0 0 7,0 0-3,31-8-4,2-1-2,3 1 0,0-1-8,-3 3-31,-5 1-17,-4 0-25,-3 1-36,-8 1-42,-5 0-77,-6 3 119,-2 0-4</inkml:trace>
  <inkml:trace contextRef="#ctx0" brushRef="#br0" timeOffset="154870.6523">6887 15377 99,'0'0'383,"0"0"26,0 0-360,0 0-23,0 0-5,0 0-17,-12 31-4,12-2 11,3 4-4,0-1-4,0 2 1,-3-1-4,0-2 0,3-3-1,2-4-32,1-4-39,4-8-139,0-9-99,1-3 88,4-6 55</inkml:trace>
  <inkml:trace contextRef="#ctx0" brushRef="#br0" timeOffset="155127.8258">7130 15367 24,'0'0'797,"0"0"-748,0 0-40,0 0 10,0 96-5,0-69 1,3-1-12,3 0-2,-1-2 0,-1-3-1,0-4-34,-2-3-52,1-6-82,-3-6-46,0-2 20,0 0 101,0-15-45</inkml:trace>
  <inkml:trace contextRef="#ctx0" brushRef="#br0" timeOffset="155330.9423">7146 15332 4,'0'0'76,"0"0"31,0 0 563,0 0-620,0 0-22,0 0-10,19-74-8,4 66-5,4-1-5,-1 5-21,1 3-48,-4 1-67,-5 0-45,-7 4-10,-11 10-30,0 4 115</inkml:trace>
  <inkml:trace contextRef="#ctx0" brushRef="#br0" timeOffset="155515.5253">7148 15441 54,'0'0'166,"0"0"453,0 0-562,0 0-53,0 0 15,0 0-11,46-8-8,-10 4-33,5 1-131,-4 2-130,-6-1 66,-10 1 61</inkml:trace>
  <inkml:trace contextRef="#ctx0" brushRef="#br0" timeOffset="156062.1732">7426 15422 7,'0'0'65,"0"0"-32,0 0 667,0 0-589,0 0-106,0 0 9,-23 10-2,23 8-5,0 6 9,0 0-11,5-2 0,-5 0 5,0-5-10,0-3 1,0-7-1,0-1 1,0-5 1,0-1 5,0 0-7,0 0 4,0-3 3,0-11-6,0-6-1,0-3 1,1-2 6,2-2-7,-1 0 0,1 4 6,0 3 2,0 6 7,1 5 1,0 5-6,1 3-4,4 1-6,3 0-1,3 2 0,3 11 1,0 3 0,1 2 2,-1 0-2,3 2-1,3 0 1,1-2-1,0-4 1,-2-4-15,-4-4 1,-8-5 2,-5-1 12,-2 0 3,-1-4-1,-2-13 6,-1-7 1,0-4 5,0-2-6,-5-3-7,-6-3-1,-2 1-4,-2-1-43,6 1-57,0 4-249,2 9-116</inkml:trace>
  <inkml:trace contextRef="#ctx0" brushRef="#br0" timeOffset="158945.8483">7470 14331 10,'0'0'19,"0"0"5,0 0 183,0 0-147,0 0-55,0 0-3,0 0 2,0 0 17,0 0-10,0 0 5,0 0-1,0 0-2,0 0 1,0 0-1,0 0 6,0 0 10,0 0-19,0 0-7,0 0 2,0 0-2,0 0 5,0 0 1,0 0-3,0 0-3,0 0 4,0 0 2,0 0 2,0 0 5,0 0-5,0 0 9,0 0-13,0 0 14,0 0-2,0 0 4,-1 0-7,-1 0 9,2 0-2,0 0-6,0 0-6,0 0-7,0 0 10,0 0-5,0 0 9,0 0 0,0 0 2,0 0 12,0 0-11,0 0 5,0 0-3,0 0-9,0 0-4,0 0-1,0-1-8,0 1 4,0 0-5,5-3-4,7-3 3,9 0 2,4-1-2,5 0 1,3 3-2,-5 0-2,0 2-37,-8 1-18,-1 1-17,-5 0-40,-4 0-8,-4 0-51,-4 5-13,-2 1 58,0 0 81</inkml:trace>
  <inkml:trace contextRef="#ctx0" brushRef="#br0" timeOffset="159783.5793">7512 14452 37,'0'0'361,"0"0"-293,0 0-35,0 0-1,0 0 16,0 0-17,-7 2-16,7-2-1,0 0-4,0 0 14,0 0 11,0 0-9,0 0 7,0 0 3,0 0-6,0 0-7,0 0-9,0 0 0,0 0 2,0 0-8,0 0-5,0 0 6,0 0-7,0 0 5,0 0-6,0 0-1,7 0 0,11 0 1,9 0 1,6-4-3,4-2 1,0 0-43,5-2-65,-5-5-58,-2 0-111,-9-2 92</inkml:trace>
  <inkml:trace contextRef="#ctx0" brushRef="#br0" timeOffset="161357.6543">8379 13780 63,'0'0'651,"0"0"-627,0 0-21,0 0 6,0 0-9,0 0 2,-4-9-2,4 9-12,0 0 10,0 0 2,0 0 1,0 0-1,0 0 0,0-2 1,0 2-1,0 0 0,0 0 0,0-1 0,0-1 0,0 2 0,0-2 1,0 0 2,0-1-3,4 1 0,3-3 1,2 4 1,-1 0-2,0-1 0,-1 2-1,-3 0 1,-1 0-4,-1 0 3,-2 0-1,0 0 1,0 0-3,0 0 1,0 0-2,0 4 0,0 2-9,-2-2-3,-4 0-4,-1-2 5,1-2 5,3 1 11,1-1 3,2 0 1,0 0 6,0 0 0,0 0-6,0 0-3,0 0 11,0-3-9,5-1-2,7 0-1,-3 1 4,1 2-4,0-1 0,-2 2 0,-2 0-1,-3 0-2,-1 0 1,-2 7 2,0 2-7,0 1-1,-5 0 1,-9 0-11,-3-2 0,-1-2-9,1-3 17,3-3-10,5 0 20,4 0 7,2 0 7,3-3 7,0-4-7,0-5-5,0 2 1,2-4-1,7 0 4,5 3-8,0 1 7,2 5 2,1 0-4,-1 4 2,2 1-6,1 0 3,2 4-1,-1 12 0,2 6 13,-1 5-5,-5 3 4,-2-2-9,-7 3-3,-4-4 1,-3-2-5,0 2-3,-4-5 0,-16 1-1,-1-2 5,-7-3-3,-3-2 1,-1-2-2,1-2 2,4-4-2,8-2 1,5-6 0,7 0 3,7 0 0,0 0 1,0 0 3,0-10-7,0-4 4,2-3-2,11 1-2,3 3 2,2 4-1,3 4 0,3 5 1,3 0 1,4 5 0,2 8 3,3 6-5,-1-1 0,-2 2-2,2-3 0,-2-3 1,-4-4-2,-3-6 0,-5-4 0,-3 0-5,-6-9 0,-2-7-3,-6-4-9,-4-4-9,0-3-19,0-5-87,-7-1-117,-11-1 27,-4 1-13</inkml:trace>
  <inkml:trace contextRef="#ctx0" brushRef="#br0" timeOffset="163555.4037">5519 14107 212,'0'0'48,"0"0"3,0 0 1,0 0-14,0 0 1,0 0-4,0 0-8,-13-3 0,11 3-11,2 0-2,0-2 2,-3 2 2,3 0-3,0-1-3,0 1 2,0-1 5,0 1-3,0-3 1,-3 2-10,0-2 1,0 1-1,0 0 0,-2-1-5,-2 1 0,4-2 4,-1 1-2,-2 0 7,3 0 1,-3 1-1,3-1 7,0 1-2,1 1 5,2-1-5,0 2-8,0-1 1,0 1-1,0 0-6,0 0-2,0 0 0,0 0 0,0 0 0,0 9-11,0 11 11,0 6 16,0 6-11,2 4 12,1 3-8,6 2 4,-5-2 1,2 0-13,-1-3 4,1-2 3,-2-1-6,2-4 0,-5-2 3,1-1-3,-2-4-1,0-2-1,0-3-7,0-3-29,0-4-28,0-4-89,0-6-56,6 0-71</inkml:trace>
  <inkml:trace contextRef="#ctx0" brushRef="#br0" timeOffset="164202.5635">5507 14096 394,'0'0'38,"0"0"-22,0 0 58,0 0-2,0 0-37,0 0-22,-12-7 0,12 7-5,0-2-4,0 2 1,0 0-4,3-1 1,9-2 1,6 0 7,0 0 2,4 2-5,2 1 0,0 0-3,0 0 0,1 0-3,1 0 3,-3 5-4,0 1 5,-4 1-3,-4 1 4,-1 1 4,-1-1 2,-6 0-1,-1 4-3,-1 2 2,-4 2-4,-1 1 7,0 1 1,0 0-4,-7-1-1,-9 0 4,-7 0-6,1 0-2,-5-2 4,-1 0-8,3-4-1,5 0-6,3-2-64,8-2-67,3-4-76,-1-3-195</inkml:trace>
  <inkml:trace contextRef="#ctx0" brushRef="#br0" timeOffset="165185.2498">5586 14345 293,'0'0'85,"0"0"-63,0 0 11,0 0 8,0 0-2,0 0-25,-5 7 0,5-7 13,0 0 9,0 0-13,0 0 1,0 0 11,0 0-12,0 0-2,0 2-5,0-2-5,0 0 0,0 0-3,0 0 1,0 0-9,0 0 0,0 0-1,2 0 2,7 0 3,5 0-2,6 0-1,3 0 4,-2-2-5,3-3-25,-2-5-102,-10-2-128,-2-1-115</inkml:trace>
  <inkml:trace contextRef="#ctx0" brushRef="#br0" timeOffset="166917.5703">9340 13697 467,'0'0'121,"0"0"-73,0 0 24,0 0 4,0 0-24,0 0-24,0 0-8,-26-15-10,16 16-8,-3 12 1,-5 8 6,-3 5 0,-2 4-2,0 3 1,-1 0 3,3-4-11,-2-1 4,2 1 0,2-4-3,3-5-1,4-3-27,4-4-30,7-5-74,1-4-47,0-4-49,1 0-70,4 0 262</inkml:trace>
  <inkml:trace contextRef="#ctx0" brushRef="#br0" timeOffset="167213.7062">9092 13741 595,'0'0'116,"0"0"-104,0 0-4,0 0-3,0 0-4,0 0 2,34 20 19,-17 2 0,5 5-3,-3 3-11,-2-1 0,2-2 0,-4-4 0,3-3-1,-4-2-4,-1-3-2,-1-2-1,0-1-36,4-7-100,4-5-85,-1 0-14,-1-8 67</inkml:trace>
  <inkml:trace contextRef="#ctx0" brushRef="#br0" timeOffset="167466.6024">9492 13662 783,'0'0'62,"0"0"-61,0 0 5,0 0 1,-4 100 0,4-70-4,0 0 0,7-4 0,-1-3-3,0-5-16,0-3-67,2-5-47,2-8-56,-3-2-3,1 0 16,2-10 97</inkml:trace>
  <inkml:trace contextRef="#ctx0" brushRef="#br0" timeOffset="167863.4609">9670 13607 607,'0'0'218,"0"0"-203,0 0-13,0 0-2,0 0 14,0 0 26,-17 104-12,15-60-11,1 0-2,1-3-5,0-5-3,0-6-5,0-6 1,0-4-1,6-5-2,6-3-1,6-5-3,2-4-4,5-3-16,0 0-4,-1-9-12,-7-7 15,-6-3 13,-9-3 12,-2-1 6,0-1 3,-14 2 3,-4 7 3,-2 7-7,1 8-8,0 0-6,-3 8 6,7 16 0,0 6-29,6-2-132,6-3-95,3-7 7,0-6 62</inkml:trace>
  <inkml:trace contextRef="#ctx0" brushRef="#br0" timeOffset="168758.0509">8527 14340 409,'0'0'87,"0"0"-74,0 0 18,0 0 31,0 0-15,0 0-3,-67 2 2,64-2-2,1 2-7,2-2-11,0 1-9,0 1-17,0-1 2,21 1-2,16-2 16,18 0 10,19 0-3,24-9-14,20-8-1,16-2-8,20-3 1,8-5 0,7-1 0,2-2-1,-6 2 0,-9 4-2,-11 3-13,-17 0-1,-11 1 10,-20 3 5,-14 3 1,-11 1 1,-14 5-1,-9 2 0,-6 2 1,-5 3-1,-4 1 0,-5 0 0,-6-2-18,-6 2-126,-5-1-45,-9-2-70,-3-1 35</inkml:trace>
  <inkml:trace contextRef="#ctx0" brushRef="#br0" timeOffset="170233.56">8473 14756 707,'0'0'61,"0"0"-41,0 0 0,0 0-8,0 0 6,0 0-3,-6-34-2,15 34-13,1 0 8,1 0-4,4 0 1,-2 3 2,3 11-7,0 4 9,0 5-7,-3 4-2,-2 2 7,-4 4 0,-5 0-6,-2 3-1,0-1-1,0 0-3,-13-4-14,-3-2-9,-6-9-18,-3-2 45,-2-7-2,3-4 2,3-6 0,5-1 5,8 0-1,4 0 5,2-8-3,2-6-6,0-3 0,11 1 1,10 1-1,2 4 0,3 4-4,-2 5 7,0 2-3,-4 0 4,-1 7-4,-2 6 0,-3 1-1,1 0 1,-3 1 0,-1 0 0,0-1-3,-2-1-64,6-5-60,1-5-59,7-3-4</inkml:trace>
  <inkml:trace contextRef="#ctx0" brushRef="#br0" timeOffset="170505.8389">9026 14836 693,'0'0'99,"0"0"-96,0 0 2,0 0 7,0 0 3,-55 72-15,42-45 4,-2 3-1,-3 0 6,-4 0-9,-2-4 0,0-5-1,-1-6-24,4-5-45,6-4-33,6-5-46,0-1 10,9-3-135</inkml:trace>
  <inkml:trace contextRef="#ctx0" brushRef="#br0" timeOffset="170760.1368">8758 14860 547,'0'0'81,"0"0"-37,0 0 1,0 0-20,0 0-2,0 0 10,51 35 14,-27-9-30,-1 2-5,0 2-4,-2 0-7,0-1 0,-6-2 3,1-5-4,-2-3 0,-1-4-33,3-2-53,-1-7-58,-1-6-68,-1 0-40</inkml:trace>
  <inkml:trace contextRef="#ctx0" brushRef="#br0" timeOffset="171037.8043">9176 14760 685,'0'0'136,"0"0"-120,0 0-8,0 0 20,0 0 11,0 0-13,10 100-14,-1-67-5,-1 0-4,-2 0-2,4-4 1,-6-3-2,1-5-3,-2-5-24,1-5-23,1-7-69,4-4-59,-2 0-56</inkml:trace>
  <inkml:trace contextRef="#ctx0" brushRef="#br0" timeOffset="171471.489">9398 14627 675,'0'0'131,"0"0"-108,0 0-15,0 0 27,0 0 26,-7 99-27,2-61-18,4-1-4,1-2-2,0-1-1,0-3-3,0-1-4,0-5 2,0-4-4,9-3 1,4-5-2,-1-4-13,6-8-7,0-1-8,0-1 7,-2-15 2,-3-3-2,-7-2 15,-4-1 7,-2 1 3,0 0-1,-14 3-2,-3 1 1,-4 5 1,1 5 2,-2 7 0,3 0 0,-1 6-4,6 9-1,6 5 0,3 1 0,5 2-35,0-2-106,15-5-102,6-6-22</inkml:trace>
  <inkml:trace contextRef="#ctx0" brushRef="#br0" timeOffset="171773.5589">9640 14873 833,'0'0'47,"0"0"-26,0 0 4,0 0-3,0 0-22,0 0 0,101-33 5,-64 27-4,-2 1-2,-5 1-19,-5-1-24,-5 1-20,-6 2-25,-2-1-17,-3-1-84,-6-1-12,-3 0 33</inkml:trace>
  <inkml:trace contextRef="#ctx0" brushRef="#br0" timeOffset="172018.5863">9816 14685 36,'0'0'645,"0"0"-545,0 0-28,0 0-18,0 0-49,0 0 7,-18 56 13,18-21-5,0 0-10,4 1-6,2 3 0,-3-2-1,2 1-2,-2-2-1,0-4-10,0-6-52,8-6-65,0-9-126,1-11-126</inkml:trace>
  <inkml:trace contextRef="#ctx0" brushRef="#br0" timeOffset="172437.7921">10042 14744 231,'0'0'552,"0"0"-497,0 0-53,0 0 11,0 0 26,0 0-11,-19 99 0,19-70-23,0-1 9,0-2-9,0-1-4,5-6 0,4-3 6,1-7-7,3-3 0,5-5-10,3-1-11,3-2-3,1-15 13,-5-5 3,-2-6 6,-8 2 2,-10-2 3,0-2-3,-7 1 5,-15 3 1,-4 2-6,-4 5 0,3 7 8,3 7-8,6 4-1,4 1-3,3 0-2,7 0-63,4 4-92,0-2-95,10-2-77</inkml:trace>
  <inkml:trace contextRef="#ctx0" brushRef="#br0" timeOffset="172768.6027">10335 14820 742,'0'0'118,"0"0"-71,0 0 13,0 0-43,0 0-16,0 0 4,48-20-2,-11 11 1,-1 2-4,3 0-10,-5 0-28,0 0-3,-5 0 14,-4 1-17,-6 0-32,-2 1-36,-3-2-52,-6-3-47,-6 2-1,-2 1 154</inkml:trace>
  <inkml:trace contextRef="#ctx0" brushRef="#br0" timeOffset="173038.5702">10517 14599 117,'0'0'584,"0"0"-467,0 0-64,0 0-24,0 0-18,0 0 6,-8 61 21,8-27-24,0 2-4,0 1-9,0-2 2,0-1 0,0-1-3,0-2 0,0-3 0,8-5-47,2-6-81,5-10-118,0-7-177,0 0 270</inkml:trace>
  <inkml:trace contextRef="#ctx0" brushRef="#br0" timeOffset="173608.0305">10899 14622 753,'0'0'97,"0"0"-37,0 0-7,0 0-19,0 0-26,0 0-7,0 0 13,-40 56-3,32-26-7,1-4-1,6 0 0,1-3-3,0-5 1,0-3-2,9-2 1,8-6-25,8-6-4,5-1-5,2 0-1,-4-15 10,-6-5 9,-7-2 16,-3-4 3,-11-2-2,-1-1 31,0-3 3,-17 4-3,-9 3-25,1 4 0,-5 8-4,5 10-3,-5 3-2,1 11-14,3 9-97,0 1-262</inkml:trace>
  <inkml:trace contextRef="#ctx0" brushRef="#br0" timeOffset="176722.7301">10739 13704 342,'0'0'294,"0"0"-243,0 0-29,0 0 38,0 0-18,0 0-25,8 0-17,6 0 1,5 0 4,7-5 3,7-3-6,-1 0 1,0 1-3,-1 2-2,1-2 2,-5 2 0,-2 1-5,-4 4-90,-6 0 12,-5 0-39,-7 0-55,-3 7-113</inkml:trace>
  <inkml:trace contextRef="#ctx0" brushRef="#br0" timeOffset="177202.5949">10778 13912 381,'0'0'73,"0"0"-6,0 0 23,0 0 10,0 0-25,0 0-32,0 3-13,0-3 2,0 0-12,0 0 1,0 0-4,2 0-5,5 0 2,6 0-7,7-3-4,4-3 1,3-1-2,-1 3-2,-2 1-4,-3-1-35,0 0-46,4-2-77,1-6-70,-4 1-100</inkml:trace>
  <inkml:trace contextRef="#ctx0" brushRef="#br0" timeOffset="177891.5112">11548 13573 660,'0'0'19,"0"0"4,0 0 37,0 0-13,0 0-25,0 0-22,-11-9-10,4 21-1,-6 8 11,-4 2 8,-2 1-2,1 0-5,-2-4 5,5-2-4,1-1-2,6-6-2,3-5 2,5-3 0,0-2-18,0 0 6,0 0 7,0 0 5,8-14 2,6-5 1,3-2-2,2-3-1,0-1 4,0-1-2,-4 2-2,1 0 0,-2 3 3,-6 4-2,0 6 3,-5 6 11,-1 5 18,-2 0-22,0 0-9,0 13-2,0 8 0,0 9 26,0 4-4,0 3-9,-3 1 1,1 3-3,1-2-2,-1-1 0,2-4-9,0-4 1,0-5 0,0-1 3,2-4-4,4-3-41,0-5-44,1-3-94,-1-8-118</inkml:trace>
  <inkml:trace contextRef="#ctx0" brushRef="#br0" timeOffset="178237.5878">11365 14018 673,'0'0'182,"0"0"-159,0 0 26,0 0 7,0 0-22,0 0-26,42 0-7,0-2 3,6-3-3,3-4-1,-2 1 1,-2-4 2,-3 2-3,-7-1 0,-7 1 0,-6 0-1,-10 3 1,-4 2-5,-7 2-14,-2 2-8,2-1-63,0 1-183,-3-2-347</inkml:trace>
  <inkml:trace contextRef="#ctx0" brushRef="#br0" timeOffset="195030.576">9259 3103 125,'0'0'163,"0"0"-68,0 0 18,0 0-70,0 0-14,0 0-12,0 0-6,0 0-4,-16 3-6,16-3 5,0 0 0,0 0 1,0 0-3,0 0 6,0 0 11,0 0 3,0 0 11,0 0-6,0 0-7,0-10-2,0-3-3,0-1-17,0-3 4,0 2-1,0 1-1,0 2-2,0 2-1,9 2 0,0 0 0,3 4-5,3 3 2,-2 1-1,3 0 0,1 0 1,1 8-3,-3 7 7,-2 0-1,-5 4 0,-4 0 0,-4 4-1,0-1-4,0 2 4,-12 0-10,-7 2-10,-2-3-3,-3-2 11,3-5 6,3-2 0,5-2 8,2-5 3,7-1-3,1-2-4,3-3 2,0 1-4,0-2-1,0 0-12,3 0 12,12 0 7,7 0 2,6-10 5,7-3-3,-1-1 3,-1 1-5,-3 2-1,-8 1-1,-1 3 0,-8 3-31,-2 1-111,-7-1 2,-4 0-190</inkml:trace>
  <inkml:trace contextRef="#ctx0" brushRef="#br0" timeOffset="195637.6187">9280 2850 268,'0'0'332,"0"0"-314,0 0-1,-90-28-7,76 26 1,2 2 12,1 3-21,-1 19-2,0 11-1,0 14-1,2 11 2,1 5 1,4 4 9,4-4 11,1-4-14,0-5-3,6-8 2,12-4 0,7-9-6,7-7 0,7-8-2,7-11-3,9-7 5,4-1 7,6-23 0,-3-9-7,-2-5 4,-12-4 8,-11-2-1,-11-3-5,-13-2 7,-13-2 5,0-1 23,-25 0-30,-10 1 26,-9 6-10,-3 7-12,-2 13-11,4 9-4,1 15-4,8 1-4,3 21 2,5 20-58,12 8-64,9 1-42,7-13-235</inkml:trace>
  <inkml:trace contextRef="#ctx0" brushRef="#br0" timeOffset="204857.8693">10236 3739 242,'0'0'28,"0"0"-13,0 0 7,0 0-3,0 0 2,0 0-16,0 0 6,0 0-6,-16 0 9,15 0 6,-1 0 4,2 0 8,0 0 8,0 0-18,-1 0 2,-1 0-6,2 0 3,0 0-8,0 0-5,0 0-6,0 4 0,0 6-2,-1 7 0,-1 7-2,2 6 4,0 5 0,0 3 1,0 2 0,0-4-1,0-2 2,0-4 1,0-5-5,0-5 1,0-4 0,0-5 0,0-6 0,0-2 2,0-2 0,0-1 1,0 0 11,0 0 29,0 0 28,-5-8-17,1-10-29,-2-7-26,-1-7 0,2-1 0,-1-3 0,0 2-7,1 4 4,0 3 3,2 5 2,1 7-1,2 5 0,0 5 0,0 2 1,0 3-2,0 0-2,0 0-13,0 0-4,14 8 8,7 7 10,7 7 0,2 2 0,4 1 2,0 0 0,4-2 1,-3-2-2,1-2 2,-3-4 0,-6-2-1,-5-6 0,-8-3-1,-8-3 0,-3-1 2,-3 0 5,0 0 8,0 0 37,0-11 15,-3-11-40,-9-6-22,-1-4-4,2-3 0,-1-3-1,3-4-15,6-2-41,3 2-46,0 1-132,0 8-77</inkml:trace>
  <inkml:trace contextRef="#ctx0" brushRef="#br0" timeOffset="206867.8511">10313 4786 174,'0'0'61,"0"0"-55,0 0-2,0 0-4,0 0 0,0 0-1,0 0 1,0 0 0,0 0 12,0 0 17,0 0-3,0 0-6,0 0-1,0 0-5,0 0-2,0 0 2,0 0 5,0 0 5,0 0 5,0 0-8,0 0 2,-2 0 11,2 0-9,0 0 10,0 0-15,0 0 2,0 0-5,0 5-17,0 11-11,0 8 11,0 9 0,0 1 5,3 1-5,3 0 4,0-3-1,0 0 0,-2-3 4,1-1-6,-1-2 1,1-2 4,-5-6-6,4-1 5,-2-6-5,1-2-48,0-5-50,-2-4-50,-1-1-19,0-22-53</inkml:trace>
  <inkml:trace contextRef="#ctx0" brushRef="#br0" timeOffset="207167.5259">10299 4735 608,'0'0'80,"0"0"-74,0 0 15,0 0 22,0 0-16,0 0-23,72-45-2,-42 43-2,2 2-8,1 0 3,-1 5 5,-7 9-2,-6 7 1,-7 6-3,-7 2 1,-5 4-3,0 0 6,-12-2 6,-11-3 2,-3-5-8,-3-5 0,1-2 0,5-5-14,7-6-52,5-5-9,7 0-122</inkml:trace>
  <inkml:trace contextRef="#ctx0" brushRef="#br0" timeOffset="208323.4233">10352 5953 396,'0'0'239,"0"0"-174,0 0-28,0 0 23,0 0-7,0 0-31,-8 0-19,8 0-3,0 7-9,0 10 2,0 6 7,0 5 2,0-1-2,0-3 3,0-1-2,1-7 3,-1-3-4,0-5 3,0-4-1,0-2-2,0-2 12,0 0-5,0 0-2,0 0 14,0-2-3,0-12 21,-1-4-37,-4-3 2,1 1 7,1 3-9,3 2 2,0 6 10,0 2-5,0 3-3,0 4-4,0 0-3,0 0 1,4 0-13,10 0 12,4 3-1,9 7-1,2 0 5,4 4 0,0 0 0,-2-3 1,-1 1 3,-5-7-3,-6 0-1,-5-4 1,-6-1-1,-2 0 3,-3 0-2,-1-13 8,-1-14 1,-1-11-6,0-10 3,-1-5-6,-13-5-1,-2 0 0,1-1-32,2 2-66,2 11-177,0 11-225</inkml:trace>
  <inkml:trace contextRef="#ctx0" brushRef="#br0" timeOffset="209988.5809">11540 2899 157,'0'0'356,"0"0"-327,0 0 8,0 0 7,0 0-7,0 0-37,0 0-3,-10-7-16,10 22 17,0 4 2,3 4 3,3-1-1,0 1-1,-1 0 1,0-2 2,-2 0-1,-1-3 5,-1-1-5,-1-4 0,0-4-1,0-2 5,0-5-2,0 0 8,0-1 7,0-1 12,0 0 12,0 0-3,0 0-2,0-1 1,0-12 2,0-4-38,0-6 3,0-3-2,0-2 1,0 1-5,0 4 1,0 8-3,0 5 4,0 7-1,0 2-2,0 1-7,0 0-3,2 0-17,11 9 18,5 7 8,3 1 1,5 0 1,0 0 0,3-2 0,0-2-1,0-5-2,-4-2-8,-5-3-3,-6-2 6,-5-1-3,-4 0 10,-3 0 3,-2-3 5,0-11 12,0-7 6,0-6-1,-7-2-18,-2-5-1,0-2-1,-1 0-2,3 1-3,4 3-3,1 10-22,2 10-38,0 9-88,5 3-168</inkml:trace>
  <inkml:trace contextRef="#ctx0" brushRef="#br0" timeOffset="211203.4259">12842 2727 580,'0'0'73,"0"0"-20,0 0 19,0 0-28,0 0-16,0 0-13,-7-13-15,7 16-23,0 17 1,0 9 22,3 8 2,2 6 1,1 0-2,-3 0 2,0-4-3,0-3 4,-2-6-3,-1-5-1,0-6 3,0-3 0,0-7-3,0-4-43,2-5-81,1 0-30,1-7 0,1-18-11</inkml:trace>
  <inkml:trace contextRef="#ctx0" brushRef="#br0" timeOffset="211506.7667">12862 2754 339,'0'0'439,"0"0"-390,0 0-23,0 0 12,0 0-26,0 0-12,0 0 0,66-20-1,-32 18 2,-1 2-2,-4 0 1,-7 0-2,-7 2-1,-7 8-4,-4 2 0,-4-1-1,0 4-2,-14 5 1,-15 3 9,-13 2-1,-5 0-3,3-3-60,8-7-36,10-9-46,16-6-135</inkml:trace>
  <inkml:trace contextRef="#ctx0" brushRef="#br0" timeOffset="212875.4479">13847 2822 4,'0'0'645,"0"0"-541,0 0-41,0 0 27,0 0-34,0 0-40,-27-22-11,27 22-5,0 0-12,0 12-7,0 11 12,0 5 7,0 4 1,3-1 1,2-1-1,2-3 2,-3-5-1,-1-3-2,-3-6 0,0-5-3,2-5-1,-2-2 4,0-1 3,0 0 0,0 0-2,0 0 12,0 0-12,0-7 12,0-10 1,-5-5-14,-3-6 0,5-2 8,1-4-6,2 1-2,0 8 3,0 7-3,0 11 6,0 4-4,2 1-2,2 2 0,5 0-10,5 0-2,3 10 11,4 5 1,6 0-7,2 3 7,0 2 0,3-2 0,1 4 3,-2-4 0,-1-3-1,-5-4-2,-3-2-1,-7-3 1,-3-3-1,-6-3 1,-3 0 2,-3 0 7,0 0 4,0-9 18,0-10 0,0-4-15,0-7-14,-1 0-1,-5-2-1,1 0 0,-1 0-2,2 2-41,4 0-32,0 6-198,0 6-231</inkml:trace>
  <inkml:trace contextRef="#ctx0" brushRef="#br1" timeOffset="223671.6124">11476 3720 642,'0'0'135,"0"0"-127,0 0-1,0 0 3,0 0 12,0 0-19,0 0-1,0 0 0,-9 0 2,9 0-4,0 0 1,0 0 8,0 0-9,0 0 27,0 0 3,0 0-11,0-2 0,0 2-3,0 0-3,0 0-8,0 0-2,0 0-3,0 0 0,0 0-2,0 3-7,0 13-5,0 6 2,0 7 12,2 7-1,4 0 2,-3 0 2,-2-1 1,2-4-2,-1-4-2,1-3-4,-2-5-1,-1-1-23,0-6-51,2-3-58,-2-6-10,0-3-87</inkml:trace>
  <inkml:trace contextRef="#ctx0" brushRef="#br1" timeOffset="223942.468">11230 3750 787,'0'0'115,"0"0"-72,0 0-9,0 0-3,0 0-16,0 0-15,0-4 0,21-3-11,16-7 2,17-4 1,7-2-2,2-1-32,-4 1-53,-8 6-86,-9 4-42</inkml:trace>
  <inkml:trace contextRef="#ctx0" brushRef="#br1" timeOffset="224759.5646">11763 3798 637,'0'0'188,"0"0"-174,0 0-14,0 0-4,0 0-9,0 0-6,-8 44 19,8-20 3,0-1 0,0-2-2,0-3 0,0-5 0,0-5 0,0-4 0,0-2 1,0-1 3,0-1 4,0 0 3,0 0 5,-1-1 7,-5-12 4,0-5-21,-3-4-7,3-5 2,0 0 0,3 3 0,1 6-2,1 5 2,1 8 14,0 4-2,0 1-14,0 0-5,0 0-8,16 9 2,8 8 11,6 2 0,3 4 1,0-2 0,1 2 0,-1-5-1,-3-3 0,-3-5-1,-5-4-6,-6-3-18,-7-3 0,-6 0 23,-3 0 2,0-14 22,0-7 7,-6-9-25,-4-1 0,1-4 21,1-5-21,4-2-4,4-2-26,0 5-33,3 12-115,12 11-34,-2 12-141</inkml:trace>
  <inkml:trace contextRef="#ctx0" brushRef="#br1" timeOffset="225749.6669">13778 3506 554,'0'0'73,"0"0"24,0 0 16,0 0-51,0 0-31,0 0-18,0 0-11,-1-13-2,1 13-4,0 0 0,0 7-16,0 12 20,0 5 0,3 4 0,0 3 1,-2 1-1,-1-2 2,2-2-1,-1-2-1,-1-5 0,2-5-41,1-5-27,1-4-72,2-4-16,-2-3-62</inkml:trace>
  <inkml:trace contextRef="#ctx0" brushRef="#br1" timeOffset="225997.5658">13607 3480 783,'0'0'86,"0"0"-75,0 0 38,0 0-15,0 0-24,0 0-10,56-43-1,-14 29-22,6 3-14,5 1-6,2 4-70,0 5-26,-8 1 24,-8 0-64</inkml:trace>
  <inkml:trace contextRef="#ctx0" brushRef="#br1" timeOffset="226551.5641">14032 3546 627,'0'0'1,"0"0"-1,0 0 0,0 73 2,0-46-2,6 1 0,-3-2 1,2-6 2,-5-6-2,0-6 1,0-5-2,0-3 6,0 0-6,0 0 12,0 0 14,0 0 47,0-7-11,0-6-8,0-5-23,0-5-31,0-2 8,4-2-6,0 1 12,2 2-14,0 8 5,2 5-4,-4 5 9,2 4-6,-1 2-4,2 0-8,5 0-1,9 13 5,3 4 4,1 2-2,3 4 5,2-1-6,1-3-2,-2-4-3,-5-5-9,-3-4 7,-8-5 9,-6-1 1,-3 0 0,-4-8 13,0-13 25,0-7-6,-9-6-13,-5-3-10,-1 0-9,-3 1-8,9-5-48,1-2-203</inkml:trace>
  <inkml:trace contextRef="#ctx0" brushRef="#br1" timeOffset="227593.5455">12653 3643 503,'0'0'111,"0"0"-82,0 0 77,0 0-20,0 0-40,0 0-22,-13-19-16,13 19-8,0 0-3,0 12-23,0 14 14,3 7 12,3 4 7,2-2-5,-1-2-1,-1-6-1,-2-4 1,-1-1-2,2-7 3,-1 0-6,1-5-12,2-2-83,1-3-7,-2-2-18,-2-3-56,-1 0-175</inkml:trace>
  <inkml:trace contextRef="#ctx0" brushRef="#br1" timeOffset="227813.6243">12679 3543 607,'0'0'122,"0"0"-117,0 0 0,0 0 14,0 0-19,0 0 2,100-59-2,-67 50 0,0 5-63,-5 1-14,-6 3-60,-10 0-22</inkml:trace>
  <inkml:trace contextRef="#ctx0" brushRef="#br1" timeOffset="227999.5556">12698 3687 264,'0'0'241,"0"0"-224,0 0-13,0 0 6,0 0-4,0 0-3,56 0-3,-16-7 0,3-5-44,3-1-124</inkml:trace>
  <inkml:trace contextRef="#ctx0" brushRef="#br1" timeOffset="228285.6438">13074 3509 601,'0'0'19,"0"0"-19,0 0-3,0 86 3,0-46 8,0 3-5,3 0-1,-1-5-1,-2-4 3,0-4 2,0-7-3,0-6-3,3-5-40,0-8-94,0-4-9</inkml:trace>
  <inkml:trace contextRef="#ctx0" brushRef="#br1" timeOffset="228561.7492">13059 3553 678,'0'0'153,"0"0"-137,0 0 19,0 0-2,0 0-33,0 0 1,59-17-1,-27 14 3,0 0-3,-7 3-1,-6 0-6,-5 5-1,-7 6 6,-1 3-2,-6 1-3,0 6 6,-8 2-5,-18 6-17,-8-2-34,-2-4-86,-2-9-91</inkml:trace>
  <inkml:trace contextRef="#ctx0" brushRef="#br1" timeOffset="230489.5968">11457 4652 692,'0'0'148,"0"0"-124,0 0-9,0 0 31,0 0-24,0 0-15,-12-20-7,12 20-9,0 0 0,0 11-3,0 12 9,6 7-2,-1 4 10,-4 1-4,1 2 1,-2 1 0,0-3-1,0-3 1,0-3-2,0-8 0,0-3-33,4-5-58,2-5-39,1-4-9,1-4-33,-2-7-13</inkml:trace>
  <inkml:trace contextRef="#ctx0" brushRef="#br1" timeOffset="230715.5722">11460 4610 569,'0'0'154,"0"0"-129,0 0 18,0 0-10,0 0-19,0 0-14,45-48-5,-14 36 2,5 1-5,0 3-57,-2 2-15,-4 5-4,-5 1-49,-10 0-7,-12 8-145</inkml:trace>
  <inkml:trace contextRef="#ctx0" brushRef="#br1" timeOffset="230910.8611">11439 4757 570,'0'0'53,"0"0"-47,0 0 21,0 0-4,0 0-23,0 0 0,59 8 1,-20-8-1,6 0-50,0 0-93,-8-8-105</inkml:trace>
  <inkml:trace contextRef="#ctx0" brushRef="#br1" timeOffset="231455.7616">11796 4636 695,'0'0'0,"0"0"-3,0 0-1,0 0 4,0 103 8,0-67-5,0-2 0,0-3 1,0-6-3,0-5 1,0-10-1,0-6 0,0-1 2,0-3 4,0 0 3,0 0 16,0-2 21,0-13 14,0-7-36,0-8-25,-2 2 1,2-2 1,0 3 3,0 6-2,0 3 17,0 8-12,0 4-8,0 2 4,2 4-4,6 0-5,4 0-8,8 4 6,4 12 6,3 5 2,-1 3 0,3 1-1,-2-1 1,-2-3-1,-4-4-8,-5-5-11,-7-7 1,-3-2 13,-3-3 5,-3 0 5,0-3 26,0-17 37,0-5-38,-12-7-26,0-2 1,1 1-5,1-3 0,9-6-34,1-2-82,0-6-175</inkml:trace>
  <inkml:trace contextRef="#ctx0" brushRef="#br1" timeOffset="233045.455">12874 4466 26,'0'0'641,"0"0"-593,0 0-39,0 0 25,0 0 6,0 0-28,0 0-11,-7-5-1,7 5-24,0 3 2,0 11 20,0 6 2,0 2 1,3 1 0,1 1-1,3-1 2,0 0-1,-3-2 0,2-2 2,-1-2-2,-3 1 1,4-1-2,-1-2 0,-1 0-78,1-3-18,-2-5-51,-3-6-52</inkml:trace>
  <inkml:trace contextRef="#ctx0" brushRef="#br1" timeOffset="233370.7428">12660 4514 260,'0'0'509,"0"0"-460,0 0-32,0 0 8,0 0 8,0 0-33,-8 0 0,8 0-11,1 0-5,6 0 5,7-3 11,7-2 11,4-7-8,9-1 0,1-1-3,4-1 0,1 1-9,6 1-107,-4 3-117,-6 2-36</inkml:trace>
  <inkml:trace contextRef="#ctx0" brushRef="#br1" timeOffset="233686.936">13105 4411 719,'0'0'27,"0"0"-27,0 0-25,0 0 16,0 0 9,9 96 3,-4-62 6,0-2-6,-1-1 0,-3 0-2,-1-4 2,0 0 2,0-3-5,3-3-30,0-4-69,0-6-84,-1-11-127</inkml:trace>
  <inkml:trace contextRef="#ctx0" brushRef="#br1" timeOffset="233972.6183">13119 4473 635,'0'0'174,"0"0"-164,0 0-1,0 0-9,0 0-1,83-41-2,-45 37 1,-2 3 2,-7 1 0,-6 0 0,-9 0-3,-7 5-7,-4 2-21,-3 2-24,0 3 42,-20 4 2,-5 1-15,-2 1-37,0-4-98,3-7-55</inkml:trace>
  <inkml:trace contextRef="#ctx0" brushRef="#br1" timeOffset="234541.593">13862 4415 783,'0'0'99,"0"0"-74,0 0 7,0 0-21,0 0-11,0 0-19,0 12-3,3 10 21,3 6 1,1 2 2,-1-3 3,0-2-4,0-2 0,-5-1 0,4-1-1,-2-4-10,2-1-55,4-5-101,1-5-5,-1-6-47</inkml:trace>
  <inkml:trace contextRef="#ctx0" brushRef="#br1" timeOffset="234765.4871">13921 4341 365,'0'0'300,"0"0"-285,0 0-1,0 0 30,0 0-34,0 0-10,45-49 0,-16 45-7,-1 2-8,-1 2-27,-6 0-22,-2 0-48,-7 7-15,-10 8-22</inkml:trace>
  <inkml:trace contextRef="#ctx0" brushRef="#br1" timeOffset="234959.4481">13839 4486 462,'0'0'158,"0"0"-149,0 0 4,0 0 16,0 0-8,0 0-14,106-15 1,-53 5-8,2 2-51,-9 0-85,-7-2-174</inkml:trace>
  <inkml:trace contextRef="#ctx0" brushRef="#br1" timeOffset="235813.4343">14296 4378 680,'0'0'114,"0"0"-98,0 0-16,0 0-7,0 0-5,0 0 7,-4 85 5,4-54 0,0 0 0,0-4 3,0-6-3,0-4 3,0-5-2,0-5 0,0-3 0,0-3 6,0-1 0,0 0 4,0 0 6,0 0 2,0-7 34,0-8 0,-6-7-44,1-3-9,1-3 1,1 2 4,3 2-4,0 5 1,0 5-1,0 7-1,0 4-1,0 3-4,0 0-6,6 0-3,10 7 0,11 7 14,1 2 2,4 4-1,1-1-1,-1 1-12,1-5-5,-6-4-3,-6-4 1,-5-3 8,-10-4 7,-3 0 4,-3 0 5,0 0 34,0 0 46,0-14-16,0-8-39,-11-8-25,1-4 13,1 1-18,3-6-1,3 2-9,3-3-53,2-1-89,8 4-315</inkml:trace>
  <inkml:trace contextRef="#ctx0" brushRef="#br1" timeOffset="239657.4687">11528 5733 688,'0'0'186,"0"0"-155,0 0-23,0 0 8,0 0-3,0 0-13,0 0-2,-11-3-9,9 20-1,-2 7 12,1 4 0,-2 2 3,-1-2-3,0 3 1,0-2 0,0-3-1,0 1 0,2-4-25,1-2-78,3-3-17,0-4-13,0-7-81</inkml:trace>
  <inkml:trace contextRef="#ctx0" brushRef="#br1" timeOffset="239906.3288">11221 5747 716,'0'0'161,"0"0"-148,0 0-1,0 0 19,0 0-10,0 0-17,75-28-4,-14 22-2,11 0-13,5 2-42,-1-3-43,0 0-35,-7-4-19,-8-3-53</inkml:trace>
  <inkml:trace contextRef="#ctx0" brushRef="#br1" timeOffset="240669.4927">11837 5805 573,'0'0'297,"0"0"-261,0 0-36,0 0-1,0 0-11,0 0-6,-8 13-6,8 10 24,0 3 0,0-2 0,0-5-3,0-5 1,-2-6-2,1-2 1,1-3 3,-2-3 0,2 0 4,0 0 1,0 0 4,-2 0 8,2-10 6,-1-6-4,1-4-14,0-3 2,0-2-3,0-3 6,0 1 1,3 3-1,7 9-4,-4 5-5,-1 6 0,-2 4-1,3 0-10,4 0-1,4 8 4,5 11 5,5 6 1,-2 3 1,2 0 2,0-1-1,-1-4-1,-3-3 0,1-8-1,-4-2-19,-4-6 5,-4-4 2,-3 0 13,-2-1 6,2-16 13,-3-10 23,-1-5-30,-2-3 1,0-2-2,0 0-6,0 3-5,-7 3-6,2 5-42,4 9-26,1 7-125,-4 8-94</inkml:trace>
  <inkml:trace contextRef="#ctx0" brushRef="#br1" timeOffset="244534.0395">12812 5593 791,'0'0'37,"0"0"-35,0 0 8,0 0-10,0 0-3,0 0-41,0 0 15,-5 47 29,5-16 5,0 3-5,0-4 3,0 1 0,0-3 2,0-1-4,3-2-1,2-3 0,-4 0-4,5-4-91,-3-2 26,3-4-33,0-3-20,-3-7-24</inkml:trace>
  <inkml:trace contextRef="#ctx0" brushRef="#br1" timeOffset="244797.5365">12807 5656 308,'0'0'396,"0"0"-362,0 0-11,0 0 62,0 0-65,2-88-13,17 72-7,8 1 0,2 1 1,6 1-1,-2 6-26,-2 2-20,-3 5-42,-2 0 3,-8 1-30,-5 11-25,-10 2-2</inkml:trace>
  <inkml:trace contextRef="#ctx0" brushRef="#br1" timeOffset="245013.4103">12823 5705 536,'0'0'128,"0"0"-121,0 0 9,0 0 19,0 0-16,0 0-19,32 0-22,5 0 20,14-2-15,3-3-90,-2-5-103,-6 1-141</inkml:trace>
  <inkml:trace contextRef="#ctx0" brushRef="#br1" timeOffset="245315.1344">13237 5560 655,'0'0'179,"0"0"-179,0 0-6,0 0-10,0 0-3,0 0 17,4 83 2,1-49 0,-1 1 2,-3-1 2,1-2-4,-2 1 0,1-3-83,3-4 24,2-8-37,0-8-92,0-10-120</inkml:trace>
  <inkml:trace contextRef="#ctx0" brushRef="#br1" timeOffset="245577.1412">13238 5531 672,'0'0'119,"0"0"-113,0 0-2,0 0-2,0 0-2,94-27 1,-61 27-3,-4 0-4,-6 6-2,-8 7 1,-4-1-6,-10 3 5,-1 2-31,-3 0 10,-19 2 19,-7-1-2,-2 0-21,3-6-23,6-6-91,9-6-61</inkml:trace>
  <inkml:trace contextRef="#ctx0" brushRef="#br1" timeOffset="246438.6588">14066 5528 546,'0'0'190,"0"0"-141,0 0 16,0 0-22,0 0-23,0 0-20,-6-3-5,6 8-5,0 10-8,0 8 18,0 1 4,0 1 0,3-1-4,0-1 5,-1-1-2,-1-2-3,1 1 0,-2-2 0,3-5-79,0-2-37,1-5-44,-4-7-64</inkml:trace>
  <inkml:trace contextRef="#ctx0" brushRef="#br1" timeOffset="246640.5406">13826 5523 732,'0'0'73,"0"0"-65,0 0-3,0 0-5,121-44-4,-57 31 0,7 1-1,1 0-56,-8-1-82,-10 0-114</inkml:trace>
  <inkml:trace contextRef="#ctx0" brushRef="#br1" timeOffset="247457.4687">14372 5548 580,'0'0'126,"0"0"-126,0 0-4,0 0-16,0 0 11,0 0 9,-6 69 1,6-50 0,0-4 8,0-5-8,0-1 1,0-5-1,0-3 0,0-1 0,0 0 9,0 0 0,0 0 36,0 0 29,0 0-4,-1-7-17,-1-10-13,0-4-31,1-3-4,1-1-5,0 2 3,0 2 3,0 5-6,0 6 1,0 6-2,1 3 0,4 1-2,1 0-3,3 0-3,6 0 2,5 8 1,0 6 0,4 5 3,-2 2-6,1 2 4,1-3 2,0 0-5,-1-2-8,-3-7 5,-2-4 2,-6-4-7,-6-2 10,-2-1 5,-3 0 6,-1 0 17,0-12 48,0-10-38,0-6-26,0-3 4,-6-3 7,-2-1-18,2 0-3,3-4-36,3 4-48,0-5-229,0-2-309</inkml:trace>
  <inkml:trace contextRef="#ctx0" brushRef="#br1" timeOffset="258693.1124">9975 9974 797,'0'0'71,"0"0"-71,0 0-12,0 0 10,0 0 2,0 0-9,0 72 4,4-33 4,0 2-1,2-2 2,-2-3 3,1-4-1,-2-4-4,1-4 1,1-5-22,-2-6-60,5-4-53,0-5-6,-3-4-15,-2 0-42,-3-20 192,0-12-75</inkml:trace>
  <inkml:trace contextRef="#ctx0" brushRef="#br1" timeOffset="259076.6123">10023 9856 582,'0'0'120,"0"0"-120,0 0 2,0 0 2,106-48-1,-75 48 0,-2 0-3,-5 2-11,-5 12 10,-6 6-6,-5 2-14,-5 2-2,-3 4-17,-8 1 21,-15-2 9,-6-2-3,0-4 12,-3-4 1,8-6 1,5-5 3,10-4-3,4-2 35,5 0 4,0 0-40,0 1-1,6 3-2,9 2 1,9 2 2,1 3 2,5 2 0,-2 1 1,1 0-3,-5 2 0,-2-1-1,-4 1-4,-1 1 9,-4-2-9,-6 2 5,2-1-45,-2-1-52,-2-5-46,-2-6-68</inkml:trace>
  <inkml:trace contextRef="#ctx0" brushRef="#br1" timeOffset="259540.6343">10412 10226 671,'0'0'167,"0"0"-153,0 0-9,0 0-1,0 0-2,0 0-2,8-3 1,4-4 5,4-3-6,-2-1 2,-2-2-4,-2-1 2,-4 2-2,-3-2 2,-3-1-3,0 1 2,0 0 0,-1 4 1,-7 3 1,-1 3-1,0 1 4,2 3 1,1 0-5,-4 0-5,-1 10-3,2 8 1,-1 6 1,4 2 3,6-1-2,0-1-1,0-3 6,14-2-12,6-4 7,7-5-63,7-5-2,9-5 9,5 0-18,1-2-69,-4-15-16,-5-4 30</inkml:trace>
  <inkml:trace contextRef="#ctx0" brushRef="#br1" timeOffset="260965.4353">10841 10024 365,'0'0'142,"0"0"-122,0 0 35,0 0 36,0 0-6,0 0-34,-47-27-21,40 27 8,-2 0-17,-3 0-9,-3 7-3,-1 12-9,-2 5 0,4 4 0,1 2 0,6 1 0,5-2 0,2-2 0,0-3-2,3-7-6,13-3 0,4-7-12,7-4-4,3-3 0,6 0-6,3-10-9,2-9-14,-4-4-7,-4-1 33,-9 1 13,-6 4 8,-9 0 6,-8 4 0,-1 2 7,0 4 23,-1 2 25,-8 5-7,1 2-44,-4 0-4,0 0-8,-2 4 0,0 7 6,1 5-11,4-2 12,3 3 1,1-2 0,2-1-1,3-1-14,0-3-23,0-5-18,0-2 13,6-3 2,5 0 7,2 0 12,-1-5 12,3-5 3,-5 0 7,-2 1 4,-1 1 4,-1 3 26,-1 2-1,-1 1 5,-1 2-14,2 0-14,1 0-10,0 0-4,9 3 4,-3 6 1,2-1 2,0 0-2,2 1 0,1-4-1,0 0 0,-1-4-1,1-1-12,-1 0 1,0-7 2,-3-9-2,0-2-2,-2-3 5,-2-4-1,-2-4 7,-2-1 1,-4-2 0,-1 1 2,0-1 4,-3 1 19,-10 1 12,1 6-2,3 7 7,2 7 35,2 6-21,2 4-18,2 0-21,-1 0-15,-1 11-11,-1 14 11,-1 8 11,1 7-3,3 2 0,1 2 0,0-2 1,1-1-7,12-3-2,1-3 2,5-5 1,2-6-3,-1-8 0,0-8-26,-1-5-3,0-3 2,-2-3-2,-2-18 15,3-11-12,-6-8 4,-2-5-5,-4-5 18,-6 0 5,0-2-3,0 0-4,0 5 0,-3 6-3,-2 15 2,5 14 12,0 9 20,0 3-20,0 7-11,0 15 11,0 10 10,0 3 8,0 1 0,0 0-4,5-4 2,0-1-13,4-2 4,1-3-6,1-2 2,4-2-3,3-4-4,5-5-78,3-8-69,3-5-33,-3 0 3,0-17 83</inkml:trace>
  <inkml:trace contextRef="#ctx0" brushRef="#br1" timeOffset="261182.6245">11777 9875 813,'0'0'71,"0"0"-64,0 0-7,0 0-7,0 0 3,0 0 1,113-19-38,-67 15-103,-6-3-37,-10 3-59,-11-1 17</inkml:trace>
  <inkml:trace contextRef="#ctx0" brushRef="#br1" timeOffset="261385.5775">11752 10046 787,'0'0'70,"0"0"-70,0 0 31,0 0-10,0 0-17,0 0 0,64 14-1,-19-14-3,15 0-72,-5-16-168,-6-4-186</inkml:trace>
  <inkml:trace contextRef="#ctx0" brushRef="#br1" timeOffset="263465.5749">13007 9457 631,'0'0'62,"0"0"-19,0 0 7,0 0 1,0 0-11,0 0-35,0 0-1,-21 7-1,21 20-3,0 4 2,0 3 6,0 3 1,0-1-9,0 2 5,0-4 1,0-3-4,0-3 1,2-3 4,-1-6-2,5-4-5,0-5-33,6-4-74,5-6-88,0 0-40,2-23-92</inkml:trace>
  <inkml:trace contextRef="#ctx0" brushRef="#br1" timeOffset="264021.6399">13223 9442 544,'0'0'114,"0"0"-112,0 0 2,0 0 22,0 0 25,0 0-30,0 0-10,0 0-9,0 0 9,0 0-10,0-2 12,0 1-2,0-5 4,-4 1-11,-2-4 8,0 0-9,1 2 2,2 0 0,0 1 11,3 2-4,0 1 2,0 1-3,0 2 0,0-2-9,0 1-2,16 1-3,4-2 3,7 2 0,3 0 1,1 0-1,4 0 0,0-2-2,0 0-27,-5-1-8,-7 1-3,-7 0-14,-9 1 35,-6 0 19,-1-1 8,0-2 43,0 0 15,-3 1-24,-4 0-22,1 3 13,0 0-20,0 0-12,0 14-1,-1 11 0,1 9 0,0 4-1,0 2 2,1 4 1,-2-1-2,1 1 0,-2 0-11,2-2-60,0-7-96,-2-10-171</inkml:trace>
  <inkml:trace contextRef="#ctx0" brushRef="#br1" timeOffset="264793.819">12840 9971 483,'0'0'58,"0"0"-46,0 0 25,0 0 37,0 0-29,0 0-25,-36 18-4,36-17 14,-1 1-18,1-1 3,0 0-13,6 1-1,22-2-1,23 0 37,26-4 3,31-16-21,24-4-4,22-4-9,16 0-1,9 0-2,3 0-2,-7 3-2,-15 0-8,-27 2-4,-20 2-11,-25 0 11,-21 4 13,-18 2 4,-18 5-2,-16 4-1,-6 2-1,-7 4-16,-2 0-33,0 0-104,-14 5-103,-17 8-148</inkml:trace>
  <inkml:trace contextRef="#ctx0" brushRef="#br1" timeOffset="267426.2271">12864 10212 498,'0'0'109,"0"0"-85,0 0 0,0 0 50,0 0-23,0 0-44,0 0 0,-19 44-5,19-12 10,0 5-4,0-2 0,1 1-1,3-4 8,-1-3 0,-1-2-14,1-1 2,0-4 3,-2-1-6,4-2-3,-1-2-67,2-3-72,3-6-45,-3-7-69</inkml:trace>
  <inkml:trace contextRef="#ctx0" brushRef="#br1" timeOffset="268140.4987">13022 10300 505,'0'0'92,"0"0"-85,0 0-3,0 0 3,0 0 2,0 0-5,0-3-3,0 3 6,0 0-7,0 0 5,0 0 3,0 0 14,0 0 25,0 0-2,0 0-14,0-2-8,0 2-13,0-1-2,0-2-3,0 0 1,0-1 0,0-2-3,-2-1 1,1 0-3,1 0 0,0-1 3,0 1-1,0 0 0,0-2 3,0 2-2,0 3-3,3 0-1,3 2 0,6 1-1,3-1 1,7 1 0,2 1-1,3 0 0,-2 0 1,2 0 0,-2 3-1,-1 1-24,-2-3-17,-6-1-11,-3 0 5,-6 0 32,-2 0 9,-4 0 7,-1 0 1,0-7 4,0 2 8,0-1-4,0 3 34,0 2-10,0 1-8,0 0-8,0 0-14,0 0-3,0 12-5,0 8 5,0 8 8,0 3 0,0 2-3,-1 1-5,-5-2 4,1-1-4,0-4-2,3-1 1,2-4-60,0-2-65,0-9-87,7-7-147</inkml:trace>
  <inkml:trace contextRef="#ctx0" brushRef="#br1" timeOffset="268576.5224">13492 10411 721,'0'0'99,"0"0"-82,0 0-11,0 0 4,0 0-9,0 0 0,38-21-1,-6 14 8,2-5-8,2-2-4,-2 1-1,-4 2-11,-4 3-6,-6 2-14,-8 2-32,-2 1-5,-7 2-27,0 0-61,-3-1-10,0-1 57</inkml:trace>
  <inkml:trace contextRef="#ctx0" brushRef="#br1" timeOffset="268831.8041">13613 10228 614,'0'0'167,"0"0"-157,0 0-6,0 0 1,0 0-3,0 0 2,-3 64 11,6-34-8,5-2 0,-3 0-7,0-1 8,-4-2-7,2-2-1,0-2 0,3-1-79,4-4-71,1-8-91,4-7-57</inkml:trace>
  <inkml:trace contextRef="#ctx0" brushRef="#br1" timeOffset="269085.8763">13955 10162 414,'0'0'443,"0"0"-421,0 0-22,0 0 0,0 0 10,-8 100 4,8-64-12,3 1 1,2-1-1,-1-3-2,-3-4 0,-1-2-26,0-4-82,0-7-65,0-10-111,0-6 13</inkml:trace>
  <inkml:trace contextRef="#ctx0" brushRef="#br1" timeOffset="269983.5302">14051 9611 658,'0'0'125,"0"0"-116,0 0 34,0 0 6,0 0-12,0 0-22,-5 1-2,5-1-4,10 0-3,5 0-2,9-1 1,2-8-1,6 1 1,1-1-3,1 1-2,2 1 1,-2 0-2,-4 4 1,-5 0-26,-5 3-5,-8 0-16,-3 0-39,-5 3-66,-4 8 2,0 2-18,-10 0-84</inkml:trace>
  <inkml:trace contextRef="#ctx0" brushRef="#br1" timeOffset="270463.5176">14078 9878 590,'0'0'58,"0"0"-39,0 0 32,0 0 15,0 0-42,0 0-15,-4 0-4,4 0-3,0 0 10,0 0 8,0 0 12,0 0-9,0 0-1,1 0 1,2 0-6,1 0-10,0 0-1,2 0-6,4 0 1,5 0 1,3 0-1,6-6 1,3-1-1,2-2 0,3 1-2,-2-1 1,-7 4-1,-4-1 1,-6 2-10,-7 1 10,-5 1-8,1 1-2,-2 1-8,0 0-38,3 0-62,0 0-171,0-6-58</inkml:trace>
  <inkml:trace contextRef="#ctx0" brushRef="#br1" timeOffset="271139.5824">14697 9204 562,'0'0'125,"0"0"-94,0 0 39,0 0-6,0 0-30,0 0-29,-22-18-5,22 31-5,0 11 5,0 8 6,1 3 3,4 2-3,1-3 9,0-5-9,0 0-1,0-4 2,-3-2-6,0-2 5,0-1-4,-2-3-2,2-3-38,6-3-82,-1-5-62,-1-6-89</inkml:trace>
  <inkml:trace contextRef="#ctx0" brushRef="#br1" timeOffset="271769.5716">14861 9247 559,'0'0'72,"0"0"-58,0 0 5,0 0 29,0 0-22,0 0-16,-7-30-6,7 24 2,0-2 11,0-2 1,0 0-1,0 1-5,0-1 14,0 1-6,0 1-4,0 2 6,0 2-11,0 1 9,0 0-5,0 1 5,0 1-8,0 1-9,0 0 3,0 0-6,0 0 2,0 0-2,0-1 1,0 1-1,7 0-5,8 0 3,6 0 3,3 0-1,4 4 0,2 2-15,2-2-15,-1 0-9,-6-2-11,-5-2-11,-7 0 24,-8 0 15,-4 0 22,-1 0 8,0 0 49,0-5-7,0 0-4,-4 0-8,0 4-10,3 1-2,1 0-19,0 0-7,-3 0-2,0 16-3,0 13 1,-1 9 1,-2 11 3,0 1 1,-3 0-1,-2-3 2,2-1-4,2-4-22,0-3-72,1-6-139,0-12-193</inkml:trace>
  <inkml:trace contextRef="#ctx0" brushRef="#br1" timeOffset="272916.1166">14676 9701 256,'0'0'61,"0"0"-46,0 0 19,0 0 7,0 0-8,0 0-18,-17-5-5,17 5 5,0 0-2,0 0 1,0 0 1,0-2 8,0 2-8,0 0 10,0 0-6,0 0 1,0 0 5,0 0-1,0 0 3,0 0 7,0 0-6,0 0-7,0 0-7,0 0 1,0 0-6,0 0-1,-2 0-2,2 0-2,0 0 5,-1 0-3,1 0 3,0 0 1,0 0 6,-2 0-3,2 0 2,-1 0 0,1-1-2,0 1-5,-2 0-2,2 0 1,0 0-4,0-2 0,0 2-1,0-1-1,0 1 1,0 0-1,0 0 1,0 0-1,0 0 0,0 0 0,0 0 1,0 0 0,0 0 1,0-1-2,0 1-1,0-2-6,2-1 6,17-1 1,9-3 2,13-3-1,11-2-2,3 0 0,9-2-6,0-1 3,8-2-4,4-2-9,3 1-6,-4-1 4,-7 1 18,-8 1-2,-6 1 2,-5 4 0,-7-1 1,-9 5-1,-6 1 2,-10 3-2,-6 1-13,-4 3-64,0 0-69,-7 0-63,0 1-19,-11 5 4</inkml:trace>
  <inkml:trace contextRef="#ctx0" brushRef="#br1" timeOffset="273511.5956">14802 9958 7,'0'0'788,"0"0"-726,0 0-47,0 0 11,0 0 4,0 0-30,-19-10-9,19 27 2,0 8 7,0 6 6,0 2-6,0-4 2,0 1-2,2-4 1,-1-1 7,0-3-8,3 0-5,1-5-17,5-2-99,1-5-113,2-9-5,1-1 34,-1-2 102</inkml:trace>
  <inkml:trace contextRef="#ctx0" brushRef="#br1" timeOffset="274093.4761">15097 10047 12,'0'0'613,"0"0"-556,0 0-51,0 0 25,0 0 17,23-87-23,-21 69-13,-2-2 12,0-1-8,0-1 2,-4 1-12,-8 2 6,-3 5 13,2 6-4,1 1-21,-3 5-2,0 2 0,-3 0-1,-1 6 2,1 9 1,-1 2 0,5 5 0,2-1-1,5 1 1,4 2-1,1-2 1,2-1 0,0-5-3,0 0 2,9-3-5,6-3 2,5-2-9,5-2 13,5 0-7,1 1 0,2 1 0,-3 3-5,-2 0 8,-3 4-2,-6 0 4,-8 0 1,-6 0-9,-5-1 2,0 1 1,-11-1 0,-11-1 6,-5-3 1,-1-4 0,1-3 7,4-3-7,5 0 22,5-3 18,3-13 0,7-5-13,3-7-24,0-6 4,16-3-7,15-5-6,10-1-43,11 3-51,-1 0-157,-5 4-68</inkml:trace>
  <inkml:trace contextRef="#ctx0" brushRef="#br1" timeOffset="276011.4311">10562 12071 882,'0'0'18,"0"0"-16,0 0 1,0 0 12,0 0-15,0 0-2,-25 71 2,25-26 4,0 4 0,0-2-3,5 0 3,3-2-3,-1-1 6,-1-2-5,-1-5-2,-3-3-4,-2-6-14,0-2-58,0-5-70,0-9-25,0-12-63</inkml:trace>
  <inkml:trace contextRef="#ctx0" brushRef="#br1" timeOffset="276290.0846">10498 12128 478,'0'0'276,"0"0"-254,0 0-7,0 0 20,37-83-2,-6 70-22,6 3-7,1 3 0,-2 6-4,-7 1 1,-3 0-2,-11 2 1,-5 10-4,-7 4 3,-3 5-9,-3 4 2,-22 6 8,-8 3 0,-7-3-18,1-3-19,3-4-31,6-4-27,11-7-41,4-6-57</inkml:trace>
  <inkml:trace contextRef="#ctx0" brushRef="#br1" timeOffset="276701.5081">10718 12337 707,'0'0'80,"0"0"-67,0 0 0,0 0 22,0 0-20,0 0-13,78-34 3,-57 34-5,-2 16-6,-1 6 6,-6 5 5,-4 3-5,-7 1-12,-1-2 2,0-3 8,-6-6 0,-6-5-2,-2-8 1,3-3 3,2-4 3,3 0 3,-1-8 2,5-14-6,2-8 2,0-7-3,21-7-1,6-1-24,5 4-68,4 7 7,0 11 27,-5 10-60,-5 10-80</inkml:trace>
  <inkml:trace contextRef="#ctx0" brushRef="#br1" timeOffset="277175.5228">11034 12412 833,'0'0'39,"0"0"-37,0 0-2,0 0-1,0 0-7,0 0 6,90-71-25,-66 63-51,0 0-13,-5 0 40,-8 3-7,-8-1-6,-3 2 32,0-3 32,-2-1-36,-11 1 18,-2 0 18,0 3 21,-3 1 33,3 2-19,0 1 3,2 0-2,-2 1-14,4 12-9,-3 4 1,2 3-13,4 0 6,2-1-6,3 1 5,3-2-5,0 1 5,3-3-5,8-4 1,1-1 5,4-2-3,2-5-2,7-4-2,4 0-1,7-2 0,8-12-17,4-2-23,4-7-55,-4 2-83</inkml:trace>
  <inkml:trace contextRef="#ctx0" brushRef="#br1" timeOffset="277776.5113">11573 12187 556,'0'0'48,"0"0"-11,0 0 43,0 0-24,0 0-17,0 0-10,0 0-10,-54-33 0,50 33 0,-3 0-6,-1 0-12,-4 11 11,0 6-7,2 4 0,-2 2-3,4-1 1,4 1 1,2-4-4,2 1 1,0-4-2,5-2 1,10-3 0,3-5-15,2-5-20,1-1 12,3 0-9,-3-4 0,-1-9 3,-5 1 6,-5-4 10,-4 0 9,0 1 4,-5 1 3,2 3-2,-1 4 9,1 1 23,-2 5-11,5-1-15,2 2-7,5 0-1,1 2 1,1 9 2,-2 3-1,0 4 1,-1-1-1,-4 0-1,-3 0 0,-3-1 2,-2-3-2,0 2-21,0-4-22,-4-2-51,-4-7-71,-1-2-87</inkml:trace>
  <inkml:trace contextRef="#ctx0" brushRef="#br1" timeOffset="277919.5198">11690 12054 318,'0'0'306,"0"0"-306,0 0-3,0 0-82,0 0-11,0 0-4</inkml:trace>
  <inkml:trace contextRef="#ctx0" brushRef="#br1" timeOffset="278517.5464">11876 12052 722,'0'0'49,"0"0"-2,0 0 19,0 0-19,0 0-30,0 0-13,-8-36-4,7 36-6,-2 16-2,-3 3 8,-1 5 1,-1-1 1,1-1-2,1-1 2,3-2-2,3-1 0,0-3 0,0-2-1,10-1 1,2-2-1,3-1 1,0 0-1,0 0 2,-2 2-1,1 1 1,-7 0-2,-2 1 1,-5-1-14,0 0 0,0 0 2,-5-3-1,-5-3-11,1-2 6,0-2 11,3-2 7,-1 0 1,2-6 1,4-8 0,1-6-2,0-3 1,0 1-2,13-2 2,5 4 2,3 3-3,0 3 0,4 4 3,-1 5-3,-2 3 2,-1 2 0,-3 0-2,-3 6 1,-3 5-1,-1 3 0,-3 2 1,-3 0-1,-4-2 0,-1-1-1,0 1-31,0-4-68,-8-1 0,-3-5-51,-1-4-36,-3 0-58</inkml:trace>
  <inkml:trace contextRef="#ctx0" brushRef="#br1" timeOffset="278623.2831">12034 12062 195,'0'0'35,"0"0"-10,0 0-25,0 0-23,0 0-139</inkml:trace>
  <inkml:trace contextRef="#ctx0" brushRef="#br1" timeOffset="279267.7312">12313 12091 645,'0'0'182,"0"0"-152,0 0 30,0 0-24,0 0-14,0 0-18,-46 36 3,40-15-6,2 3 1,2 1 0,2-2-2,0-2 0,0-4-14,2-3-6,8-6-9,0-3-17,4-5 28,1 0-1,-2-5 4,4-13 12,-1-1 3,-4-6 0,0 1 0,-3 1 0,-2-1 3,-2 2 0,-4 2 7,1 5-9,-2 5 12,1 5 1,-1 3 3,0 2-16,3 0-1,3 5-9,4 8 9,1 3 0,0 2 0,-1-2 1,-3-3-1,-1-3-2,-3-6 0,1-1 0,-4-3 2,0 0-1,1 0 4,1 0 2,5-10-1,-1-6-4,3-1 0,1-1-2,1 1 2,1 2 0,2-1 0,-2 5 2,1 5-4,-2 3 1,-2 3 0,2 0-1,1 12 1,-2 7 1,2 4 12,-3 1-5,-2 0-5,1-3-1,1-1-1,-2-4 0,1 0-4,6-7-67,0-8-142,2-1-88,-1-9 31</inkml:trace>
  <inkml:trace contextRef="#ctx0" brushRef="#br1" timeOffset="279472.7715">12884 11952 893,'0'0'48,"0"0"-22,0 0 22,0 0-41,0 0-5,0 0-2,86-42-6,-48 35-35,1 1-64,-7 2-116,-13 4-71</inkml:trace>
  <inkml:trace contextRef="#ctx0" brushRef="#br1" timeOffset="279665.6046">12843 12148 817,'0'0'75,"0"0"-68,0 0 52,0 0-10,0 0-32,0 0-15,100-20-2,-49 9-35,2-1-87,-8 1-174,-9-1-242</inkml:trace>
  <inkml:trace contextRef="#ctx0" brushRef="#br1" timeOffset="282913.5726">13986 11443 613,'0'0'33,"0"0"-1,0 0 35,0 0-7,0 0-22,0 0-19,0 0-12,-14-13-6,14 13-1,0 18 0,0 9 0,0 9 18,0 4-9,0 1 12,0-1-13,5-5-3,1-1-1,-1-3-3,2-3 0,-1-1 1,0-3-2,-2 0 0,2-5-28,3 0-52,0-5-107,0-10-56</inkml:trace>
  <inkml:trace contextRef="#ctx0" brushRef="#br1" timeOffset="283581.563">14134 11509 499,'0'0'75,"0"0"-63,0 0-8,0 0 17,0 0 0,0 0-18,0-3-1,0 3 0,0 0 12,0-2 15,0 1 29,0-1-2,0-2-8,-2 0-19,-1-3-23,-2 0 5,2-3-8,0 2-3,0-2 0,0 0 0,-1 2 3,2-4-3,0 2 0,2 0 6,0 2-6,0 4 3,0 1 5,0 3 4,0 0-12,0 0 0,0 0-3,13 0 1,4 10 2,5-2 6,6 1-4,3-2-2,5-2-6,2-3 5,2-1-45,-3-1 6,-4 0-38,-6 0 18,-11-7 28,-10 1 22,-3-1 10,-3 0 15,0 0 54,0 0-25,0 2 23,-3 3-20,1 1-8,0 1-11,0 0-8,2 0-12,-1 0-8,-2 11-6,-2 14 3,-2 13 3,-2 6 3,2 3 0,-3 4-3,3-2 2,-3-1-2,4 0-6,6 0-55,0-6-121,0-11-105</inkml:trace>
  <inkml:trace contextRef="#ctx0" brushRef="#br1" timeOffset="284488.5034">13687 12100 487,'0'0'68,"0"0"-46,0 0 24,0 0 25,0 0-13,0 0-30,0 0-20,-17 11-4,18-10-3,21-1 7,17 0-3,24 0 16,22-15-4,18-7-10,18-5-1,11-6-6,7 0 0,10-4 0,2-1 0,-4 1-13,-6 2-9,-11 4 11,-14 0-2,-18 4 13,-14 3-1,-15 4 1,-12 6 0,-13 5 0,-11 4 1,-12 3-3,-5 2 2,-7 0-56,-6 9-68,-3 4-75,-6-2-58</inkml:trace>
  <inkml:trace contextRef="#ctx0" brushRef="#br1" timeOffset="287346.5415">13767 12533 551,'0'0'70,"0"0"-48,0 0 37,0 0 23,0 0-19,0 0-33,-2-18-21,2 18-9,0 4-3,0 13 3,0 7 5,9 12 8,0 3 1,0 6-4,-3 1-4,-2-1 0,2-4-4,-6-4 1,0-3-2,0-1-1,0-5-2,0-4-37,0-5-45,0-4-78,0-10-41,3-5-108</inkml:trace>
  <inkml:trace contextRef="#ctx0" brushRef="#br1" timeOffset="288057.3844">13956 12621 307,'0'0'253,"0"0"-209,0 0-37,0 0 12,0 0 17,0 0-14,0-6-18,-1 5-3,1-1 1,0-1-2,0-1 8,-3-1-8,3-4-1,-2 1 1,-1-1 9,1 1-5,-1 0 21,3 4 21,0 1-6,0 2-16,0 1 5,0-2-14,0 2-6,0 0-9,0 0 0,0 0-5,14 0 4,8 0 0,8 0 1,3 0 0,3 0 0,-1-2-21,-3-1-24,-5-1-20,-5 0-4,-6 1 16,-10-1 21,-4 1 22,-2-3 10,0 1 8,-2-2 3,-4 1 26,-2 2 15,3 2 11,2 2-7,2 0-19,1 0-9,0 0-20,-2 2-8,1 17 0,-2 8 0,1 7 2,-1 3 2,3 1-1,-1 1-3,-1 2 0,0-2 0,1-2 0,-1-4-17,2-2-56,0-3-65,0-7-24,8-8-115</inkml:trace>
  <inkml:trace contextRef="#ctx0" brushRef="#br1" timeOffset="288524.1125">14341 12703 709,'0'0'95,"0"0"-51,0 0-2,0 0-7,0 0-11,0 0-22,-14-13-2,17 13-3,12 0 3,8 0 3,3-3-1,4-5 7,2-1-9,-1-4-6,2 1 1,-2-3-16,-1 1-10,-3 3-22,-4 2-18,-4 3-49,-6 3 9,-4 2-58,-9 1-70</inkml:trace>
  <inkml:trace contextRef="#ctx0" brushRef="#br1" timeOffset="288808.6216">14488 12530 757,'0'0'118,"0"0"-93,0 0-15,0 0-3,0 0-2,0 0-1,2 66 2,7-36 4,0 4-10,-2 0-1,-1 0 1,3-3-75,0-4-110,-2-8-55,-3-7-175</inkml:trace>
  <inkml:trace contextRef="#ctx0" brushRef="#br1" timeOffset="292087.1716">14891 12428 199,'0'0'94,"0"0"-40,0 0 25,0 0 1,0 0-3,0 0 21,-13-45-25,13 45-5,-2 0-15,2 0-6,-1 0-30,1 0-7,-1 0-10,-1 15-3,-3 10 3,1 6 12,1 3 4,1-1-13,2-1 0,0-1-3,0-1 5,11-4-1,4-2-1,1-5-3,4-8 0,-1-8-6,5-3-6,0 0 4,0-15-2,-3-7-3,-5-5 13,-8-3 0,-8-3 7,0-2-6,-13 0-1,-13 2 2,-3 7-2,1 8-8,1 8 5,9 9 1,3 1-1,9 3-5,5 17-49,1 2-94,4-1-108,12-7-161</inkml:trace>
  <inkml:trace contextRef="#ctx0" brushRef="#br1" timeOffset="293217.7044">15248 11448 131,'0'0'187,"0"0"-140,0 0 15,0 0 12,0 0-17,0 0-29,-6-8 2,6 6 3,0 2 11,0 0-6,0 0-7,0 0-1,0 0-4,0 0-5,0 0-5,0 0 0,0 0-9,0 0 1,0 0 7,0 0-6,0 0-3,0 0 4,0 0-3,0 0-5,0 0 0,0 0 6,0 0-6,15-3-2,6-2-2,8-1 2,9-3 6,2 1-6,2-1-5,-1 3 2,-2 1-10,-4 1-10,-10 3-20,-8 1-16,-6 0-59,-6 0-2,-5 4-70,0 6-27,-16 1 69</inkml:trace>
  <inkml:trace contextRef="#ctx0" brushRef="#br1" timeOffset="293779.4023">15316 11801 378,'0'0'131,"0"0"-101,0 0 31,0 0 26,0 0-22,0 0-36,-7-4-9,7 2 3,0-1-8,0 3 1,0 0 7,0-1-2,0 1-8,0-1 3,0 1 7,0 0-15,0 0 1,0 0-2,0 0-3,0 0-4,0 0 0,0 0 6,0 0-2,0 0-4,0 0 1,0 0 0,0-3-1,9-2-4,9-2 3,7-3 1,7 2 0,1-2 5,1-1-5,3 0-7,-1 0 3,-2-1-5,-4 1 1,-9 4 8,-6 1-4,-8 4 4,-5 1-16,-2 1 14,0 0-39,0 0-37,-12 11-71,-10 2 11,-2-1-280</inkml:trace>
  <inkml:trace contextRef="#ctx0" brushRef="#br1" timeOffset="294455.5182">16207 11200 680,'0'0'49,"0"0"-17,0 0 17,0 0 11,0 0-42,0 0-18,-28 0 2,18 23-1,-3 4 1,-1 2 5,0-4-4,4-4-1,-2-2 0,4-4-2,5-3 0,0-4 0,3-4-8,0-4-36,0 0-35,0 0-13,8 0 45,5-10 32,-2-4-14,-1-3 15,-2-1 14,0-3 4,0-2-2,-2 1 0,1 0 4,-2 7-5,-1 5 19,-2 4 36,-2 6 7,0 0-21,0 0-33,0 5-9,1 13 0,-1 9 8,0 4 19,0 1-3,0 2-10,2-3-8,1 1-1,-2 1-3,1-1-1,-2 2-1,3-2-10,3-6-79,4-5-73,-4-8-98</inkml:trace>
  <inkml:trace contextRef="#ctx0" brushRef="#br1" timeOffset="294727.6148">16000 11729 725,'0'0'99,"0"0"-97,0 0 15,0 0 50,0 0-24,122-23-28,-67 9-11,1 1-2,-1 2-2,-5 1 0,-8 2-34,-4 2-37,-13 4-113,-9-1-66,-10 0-84</inkml:trace>
  <inkml:trace contextRef="#ctx0" brushRef="#br1" timeOffset="296689.5918">12597 14063 604,'0'0'98,"0"0"-11,0 0-20,0 0-6,0 0-26,0 0-10,0 0-15,-36-36-8,34 48-2,-1 13-2,0 13 2,0 6 0,2 1 4,1 3-4,0-4 1,0-6 1,0-4-2,4-6-1,4-4 1,0-5-20,2-8-15,-1-4-34,0-3-76,2-4-3,-3 0 22,-5-15-17</inkml:trace>
  <inkml:trace contextRef="#ctx0" brushRef="#br1" timeOffset="296871.5282">12453 14007 548,'0'0'42,"0"0"-33,0 0-5,97-71-3,-47 56 4,2 3-3,-5 7-2,-8 5-7,-9 0-101,-13 10-44,-10 6-114</inkml:trace>
  <inkml:trace contextRef="#ctx0" brushRef="#br1" timeOffset="297072.5979">12492 14207 243,'0'0'259,"0"0"-210,0 0-10,0 0 41,0 0-11,0 0-46,27-5-20,9 0 0,6-1-3,10 2-31,-2 1-75,-8 2-99,-7 1-173</inkml:trace>
  <inkml:trace contextRef="#ctx0" brushRef="#br1" timeOffset="297335.3385">12835 14189 498,'0'0'192,"0"0"-163,0 0-23,0 0-6,0 0 24,0 0 4,21 74-9,-7-47-6,-3 1-6,-3-1-1,-5 0-3,-1-2 0,-2-1-1,0-2-2,0-4-54,3-3-80,-2-6-54,-1-9-161</inkml:trace>
  <inkml:trace contextRef="#ctx0" brushRef="#br1" timeOffset="297741.6517">13068 14127 817,'0'0'43,"0"0"-39,0 0-4,0 0 0,0 0-17,0 0-19,106-19-109,-58 8-48</inkml:trace>
  <inkml:trace contextRef="#ctx0" brushRef="#br1" timeOffset="298310.4848">13586 13761 608,'0'0'45,"0"0"-17,0 0 36,0 0-26,0 0-15,0 0-9,-1-72 3,-2 69-2,-4 1-2,-2 2-5,-4 0-7,-6 0-1,-4 12 1,-4 9 1,1 5-1,0 2 0,10 1 10,1 0-9,9-1-2,6-4 0,0-3-3,0-2 4,15-6-1,3-1 6,6-3-6,1-2 0,2 1 1,-4-1-1,-1 3 0,-2 0 0,-5 4 1,-6 1-2,-4 0 1,-4 5 0,-1-1 2,0 1-2,-3-1 0,-11-1 0,-3 0 0,-5-4-2,-1-3 6,4-4-7,1-5 7,6-2-3,3 0 2,3-5 1,5-9-4,1-4-19,0-7-35,22 0-38,9 0 2,10-1-21,3 2-19,3 2 23,-1 2-137</inkml:trace>
  <inkml:trace contextRef="#ctx0" brushRef="#br1" timeOffset="298881.7146">13883 13841 148,'0'0'215,"0"0"-118,0 0 1,0 0 13,-55-72 11,44 68-62,4 4-20,-5 0-18,4 0-13,-1 6-5,-5 15 2,0 10-6,-1 3 1,0 1-1,4-2 0,4-5 0,4-1-1,3-7-1,0-2 1,2-6-3,11-1 1,4-5-19,6-4-10,7-2-5,6 0-5,0-10-10,-3-4 1,-6 0 24,-8 1 27,-8 3 3,-8 6 10,0 0 62,-3 4 6,0 0-31,0 0-19,0 0-18,0 0-13,0 4-1,0 10-1,0 3 2,0 1 0,0 0 5,0-2-5,4-2-3,5-4-1,4-3 0,4-4-18,0-3-6,0 0 6,1 0 9,-3-10 0,-3-4 13,-3-2-2,-8 1 2,-1-2 3,0 2 0,-5-1 13,-9 5-12,-3 1-4,-1 4 0,0 5 0,1 1-7,0 0-4,4 7-42,4 8-19,2 2-9,7-1-90,0-5-51</inkml:trace>
  <inkml:trace contextRef="#ctx0" brushRef="#br1" timeOffset="299621.5417">14253 13868 538,'0'0'98,"0"0"-22,0 0 14,0 0-41,0 0-7,0 0-27,-14-24-10,16 24-5,10 0 0,6 2 0,0 10 0,1 4 3,-2 2-3,-1 2 0,-3 0 0,-6-1 1,-2 0-2,-5-2 1,0-6-3,0-1-8,0-3-5,-5-6 11,-2-1 5,-2 0 3,2 0 5,1-7-1,1-10-5,3-5 4,2-4-5,2-4-1,15-2 0,7-4-24,2 0-32,9 6-75,-2 9 2,-1 9-74,-6 9-26</inkml:trace>
  <inkml:trace contextRef="#ctx0" brushRef="#br1" timeOffset="300019.5686">14600 13872 248,'0'0'494,"0"0"-456,0 0-4,0 0 4,0 0-29,0 0-9,45-64 0,-18 46-24,-4-1-18,-4-1 11,-5 0 12,-7 0 18,-7 5 1,0 1 5,0 5 27,-13 4 14,-1 5-16,-5 0-13,-1 1-1,-4 17-7,2 8 2,1 7 0,4 3-1,3 1-1,5 1-2,7-4-3,2-6-2,0-6-1,8-8-1,15-7-2,12-7 2,15 0-36,16-25-74,6-14-236,2-9-61</inkml:trace>
  <inkml:trace contextRef="#ctx0" brushRef="#br1" timeOffset="302519.5744">13945 14826 686,'0'0'118,"0"0"-70,0 0 11,0 0 1,0 0-33,0 0-12,10-33-10,10 28-2,7 3-3,3-1-5,1 3 4,-1 0-9,0-2-36,0 2-14,0 0-44,-1-1-73,-5-3-60,-10-2 63,-11 0 16</inkml:trace>
  <inkml:trace contextRef="#ctx0" brushRef="#br1" timeOffset="302729.5538">14051 14925 674,'0'0'86,"0"0"-83,0 0 5,0 0 2,0 0 1,0 0-5,118-21-6,-75 14-5,4-2-113,-3-3-84,-3-4-58,-10-1 104</inkml:trace>
  <inkml:trace contextRef="#ctx0" brushRef="#br1" timeOffset="311587.4681">15683 14211 13,'0'0'13,"0"0"-3,0 0-4,0 0 1,0 0-3,0 0-3,0 0 4,5-10-5,-5 9 0,0 1 1,0-2 6,0 2 24,0 0 85,0-1-49,0 1-42,0 0-6,0 0 14,0 0-19,0 0-5,0 0-1,0 0 6,0 0 22,0 0-12,0 0 11,0 0-8,0 0-7,0 0-4,0 0-8,0 0 5,0 0-6,0 0-7,0 0 6,0 0-5,0 0 5,0 0 8,0 0 14,0 0-3,0 0 0,0 0-1,0 0-4,0 0-8,0 0 3,0 0-3,0 0-2,0 0 1,0 0 3,0 0-5,-2 0-9,1 4-2,-2 4-1,-3 8-1,-3 8 4,-6 7 7,-7 6 25,-5 3 11,-3-4-34,0-1-3,2-1-2,1 0-4,3-3-5,5-1-56,4-6-89,6-7-42,9-10-18,0-7 95,5-7 39,15-16 29,9-9-10</inkml:trace>
  <inkml:trace contextRef="#ctx0" brushRef="#br1" timeOffset="312321.4325">15487 14289 3,'0'0'38,"0"0"190,0 0-78,0 0-113,0 0-14,0 0 19,-20 0-2,20 0-24,0 0-6,0 0 9,0 0 7,0 0-1,0 0-4,0 0 8,0 0 11,0 0-11,0 0-2,0 0-14,0 0 0,0 0-6,0 0-7,0 0-11,1 8-3,13 7 14,5 5 6,1 2 1,2 0-5,4 2 1,0-1-2,0-2-1,-1 0 1,-1-1-1,-3-2-18,-3-2-86,-6-5-43,-6-4-47,-5-4 121,-1-3-6,0 0-45,0-6 105,0-9-17</inkml:trace>
  <inkml:trace contextRef="#ctx0" brushRef="#br1" timeOffset="312795.5639">15907 14135 5,'0'0'26,"0"0"6,0 0 414,0 0-142,0 0-290,0 0-14,-7-12 0,7 14 0,0 16-21,0 9 21,0 4 4,7 2 7,-1-2-5,2-2-6,-2-2 2,1-3 3,-4-1-4,0-5 2,0 0-3,-1-5-1,-2 0-11,0-5-113,0-5-72,0-3-1,0 0 106,0-7 86,0-10-37,0-4-16,1-5 39,4 0-8,3-3-28</inkml:trace>
  <inkml:trace contextRef="#ctx0" brushRef="#br1" timeOffset="313417.6013">16030 14176 11,'0'0'24,"0"0"14,0 0 27,0 0 282,0 0-236,0 0-82,1-1 30,-1 1-13,0 0-21,0 0-22,0-2 0,0 2 5,0-1-4,0-1 6,0 1 23,-1-2-4,-2-3-3,1 1-7,-4-4-6,4 2-3,-3-2-2,2 2-5,0 0 9,1 0-6,1 2 0,1 1-2,0 1-2,0 0-2,0 2 0,0-1 0,0 2-2,0-1 0,0 1-1,6 0-4,7 0 4,4 0 2,2 0 0,2 0 2,4 0-2,1 4-7,-1 0-29,-3-1-15,-2 0-32,-2-3 9,-8 0 13,-4 0 20,-3 0 16,0 0 26,-3-6 3,0-2 1,0-2 15,0 3 8,0 1 13,0 3 15,0 2-18,0 1 4,0 0-11,0 0-30,0 11-17,0 9 17,0 9 25,0 4 9,0 2-12,0 5-2,-7-1-7,-2 3-4,-3 3-9,-5-2 0,2 0-105,-1-10-181,2-7 1,3-12 124</inkml:trace>
  <inkml:trace contextRef="#ctx0" brushRef="#br1" timeOffset="314685.6484">14620 14905 376,'0'0'32,"0"0"-31,0 0 4,0 0 23,0 0 0,0 0-19,0 0-5,0 0 25,0 0-1,0 0 15,0 0 3,0 0-6,0 0-12,0 0 6,0 0-11,0 0-4,1 0-5,4 0-4,0 0-1,3 0 3,1 0 0,9-1 0,5-2-2,12-1 3,16-3 0,13-3-8,18-3 5,18-1-6,19 0-4,19-2 1,14 2-5,2-1 3,2 1-1,-6 1-30,-15 0-2,-14 0-7,-10 1 10,-17-3 4,-11-1 24,-13 0-1,-12 2 4,-9 1 2,-8 3-2,-10 5-3,-6 2 2,-8 3 1,-7 0-47,-5 0-97,-5 3-27,-3 5 73,-26 4-6,-9-1-11</inkml:trace>
  <inkml:trace contextRef="#ctx0" brushRef="#br1" timeOffset="315480.2013">14546 15379 690,'0'0'63,"0"0"-52,0 0 13,0 0 13,0 0-10,0 0-23,30-35-4,-16 35-1,4 6-8,0 9 8,0 2-1,-5 6-2,-1-1 3,-6 2 0,-6 3 0,0 0 1,-3-3 1,-16 0-1,-3-3-15,-4-2 10,-4-4-4,0-4-2,2-2 11,2-5 0,9-4 1,6 0-1,7 0 6,2 0-6,2 0-1,0-2-18,0-2 14,12 1 5,4 2 0,0-1-3,-3 2-6,-1 0-1,-2 0-11,4 2 21,2 5 0,3 0-12,4 0 12,5 2 14,-1-3-14,3-5-117,-3-1-127,-2 0 74,-3-7 27</inkml:trace>
  <inkml:trace contextRef="#ctx0" brushRef="#br1" timeOffset="315789.7201">15118 15309 673,'0'0'81,"0"0"-81,0 0-5,0 0 5,0 0 3,-97 82 0,75-55 2,2-1-4,-4 3-1,1-2 0,3-4 3,2-3-2,5-3 1,1-6-1,3-2-1,4-3-34,2-4-79,2-2-40,1 0-3,0 0 19,0-12 57,0-7 1</inkml:trace>
  <inkml:trace contextRef="#ctx0" brushRef="#br1" timeOffset="316079.778">14878 15354 573,'0'0'99,"0"0"-91,0 0 22,0 0 40,0 0-38,0 0-32,3-10-6,9 18 6,3 7 3,4 3-1,2 4 5,-3 0-6,3 0 0,-1 2-1,0-1 2,2-1 0,-1-2-2,0-1-6,0-4-70,-2-5-34,-3-4-68,-7-6 18,-2 0 88,-4-2 22,-2-13-38,2-4 4</inkml:trace>
  <inkml:trace contextRef="#ctx0" brushRef="#br1" timeOffset="316327.7886">15233 15326 97,'0'0'561,"0"0"-545,0 0-15,0 0 5,11 78 0,-4-53 3,0-1-4,2 0-3,0-3-1,2-1-1,-4-5-5,2-4-91,1-5-26,-2-4-36,-2-2 79,-3-3 24,-1-12-35,-2-3-9</inkml:trace>
  <inkml:trace contextRef="#ctx0" brushRef="#br1" timeOffset="316966.0222">15336 15295 11,'0'0'134,"0"0"381,0 0-493,0 0-20,0 0 36,0 0 8,-4-16-29,4 16-15,0 0 2,0 0-2,0 0-2,0 0 3,0 0-2,0 0 14,0-1 3,0-4 0,0 1-1,0-2-7,0 0-7,0 0 3,0 0-6,0 1 4,4-1-2,6 2-2,1 1 1,2 2-2,5 1 0,1 0 1,1 0-1,4 0-1,3 4 0,-1 2 2,3 1 0,-3-5-4,-1 1-26,-3-3-17,-1 0-10,-8 0 15,-4 0 23,-1-7 19,-5-2 1,-3-3 0,0-1 8,0 2 6,0 1 24,0 4 8,-3 3-11,3 2 4,-2 1-12,2 0-28,-2 4-1,1 16-15,-3 9 16,-1 7 14,-2 2-5,1 2-3,0-4-4,-1 0-1,-1-3 2,2-1-3,0-3-2,3-2-44,3-6-44,0-5-104,0-8-41,0-3 145,4-5 20,7 0-29,1 0 6</inkml:trace>
  <inkml:trace contextRef="#ctx0" brushRef="#br1" timeOffset="317497.3706">15946 15387 30,'0'0'90,"0"0"-16,0 0 517,0 0-566,0 0-2,0 0 17,-34-15-11,34 15-29,0 0-2,0 0-6,0-1 2,10-1 6,7-2 10,5-2-3,1 1-2,2-2-5,0-2 3,0 4-3,1-2 0,-4 1-2,-1 2-8,-3 1-34,-5 0-32,-1 2-37,-3-2-22,-1 3-27,-4-1 105,-4-1 5,0-1 33,0 1-3,-3 0-69,-7-2 14,-3 0 27</inkml:trace>
  <inkml:trace contextRef="#ctx0" brushRef="#br1" timeOffset="317746.4671">16055 15232 5,'0'0'61,"0"0"573,0 0-470,0 0-160,0 0-2,0 0-1,-13 20 0,13 4 11,1 3 2,4 3-10,-1 1-3,0-1 2,-4 1-3,0-3-5,2-1-17,-1-5-53,1-6-84,1-8-101,0-7 188,3-1-16,2 0-42</inkml:trace>
  <inkml:trace contextRef="#ctx0" brushRef="#br1" timeOffset="322057.9654">16354 15357 4,'0'0'5,"0"0"-5,0 0 1,0 0-1,0 0-1,0 0 1,7-27 11,-7 24 1,0 2-3,0 0 4,0-2-4,0 1 0,0 1-3,0 0 5,0-1 1,0 1-4,0-1 8,0 2-7,-4-1 11,1-1-8,-3 1 1,-1 0 5,0 1 173,0-2-158,2 1-25,5 1 11,-1 0 24,1 0-14,0 0-18,0 0-8,0 0-1,0 0 1,0 0 3,0 0-3,0 0 11,0 0-8,-2 1 1,1 8 21,-1-1 5,1 3-4,-2 0-5,1 3 1,1-1-5,-1-1-13,2 2 14,0-1-14,0-1 8,0 1-14,0-2 2,3 0 2,6-1 0,1-1 0,2-2-5,1-4-6,3-2 4,-1-1 1,1 0-20,1 0 3,-1-8 18,-2-5 1,-1-6-1,-3 0 0,-1-2 0,-3-3 0,-4-2 8,-2 0-8,0-1 0,0 1 5,-4 5-5,-7 7 0,-1 4 3,-1 5 10,-1 3 3,-3 2-9,0 0-5,-6 2 4,3 12-5,0 2-1,4 4 0,4 0 0,4 1-8,8-1-43,0-2-54,0-4-63,15-5 6,4-6 81,3-3 26,3 0-21,2-2 3,3-3 35</inkml:trace>
  <inkml:trace contextRef="#ctx0" brushRef="#br1" timeOffset="323001.398">16707 15377 3,'0'0'14,"0"0"1,0 0-2,0 0 1,0 0-1,0 0 7,-42 1 55,36-1 326,5 0-362,-1 0-25,2 0 57,0 0-5,0 0-40,0 0-18,0 0-4,0 0 2,0 0-3,0 0 5,0 0 1,0 0-5,3 0 0,12 0 9,3-6-8,8-1 0,2 0-4,6-1 0,2 1-1,1 0-7,-4 1-14,-3 2-31,-5 1 4,-8 2-12,-8 1-4,-6 0-28,-3 0 4,0 0 30,0 0 36,-9 0 12,-9-2-18,1 0-23,-2-1 10,4-3 8,0-1 13,5-2 8,2-1-17,4-1-2,-1 2 13,2 1 3,3 1 15,-1 2 0,-1 2 2,1 1 1,-1 2 4,2 0-1,0 0 3,-3 0 0,2 0-8,-4 0 458,2 0-250,3 0-200,0 0-9,0 9 0,0 5 8,0 4 17,0 3-13,0 2-2,0-1-7,0 2-1,2 1-1,-1-3 3,1 0-4,1-2-13,3-3-83,0-4-84,4-8-8,2-5 105,1 0-12,3-2 8,3-12 20,3-6 54</inkml:trace>
  <inkml:trace contextRef="#ctx0" brushRef="#br1" timeOffset="323587.5774">17235 15035 13,'0'0'47,"0"0"-12,0 0-13,0 0 614,0 0-588,0 0-48,-12-10-12,8 12 12,-2 15 2,-3 7 9,-2-1-4,-2 3 0,1-5-5,-1-2 0,5-4-2,4-5 0,1-2-28,1-5-39,2-2-16,0-1 1,0 0-6,8-2 16,4-14 31,5-3 5,1-5 2,-3-2 3,2-1 14,-5-1 1,0 0 13,-1 2 3,-6 8 1,-2 7 1,-3 7 176,0 4-15,0 0-83,0 0-40,0 0-11,0 8-10,0 7-13,0 4 34,0 3 4,0 4-16,0 2-10,0 0 4,2 2-7,-1-3-6,1-2-8,1-2 4,-2-1-1,-1-1-4,3-1 1,1-3-1,1-1-52,1-5-68,1-4-90,0-4 23,1-3 118,-6 0-12,-2 0-45,0 0 88,0 0 33,0-1-34</inkml:trace>
  <inkml:trace contextRef="#ctx0" brushRef="#br1" timeOffset="323963.0562">17193 15411 1,'0'0'648,"0"0"-392,0 0-230,0 0-20,0 0 21,0 0-4,-1 1-15,23-8-8,11-4 7,9-2-7,0 1-6,-1 1-13,-8 1 3,-4 3 6,-5 2 8,-7 1-10,-5-1 8,-3 4-2,-1 0-2,-4 1-5,-1 0-21,0 0-26,3 0-60,0 0-53,3 0-42,-3 0 125,-1 0-2,-2 0-1</inkml:trace>
  <inkml:trace contextRef="#ctx0" brushRef="#br1" timeOffset="328306.7044">14046 16323 0,'0'0'614,"0"0"-550,0 0-49,0 0 8,0 0 26,0 0-26,0 0-14,-47 0-9,47 0-1,0 0 1,0 0 0,0 0 5,0 0 6,0 0 1,0 0 6,0 0-3,0 0 1,0 0-5,3 0 4,3 0-12,9 0 11,2-1-12,8-3-2,5-2 1,4 0-1,6 1 0,5-1-29,-2 2-32,0 1-73,-10 3-80,-12 0 18,-14 0 39,-7 2 52</inkml:trace>
  <inkml:trace contextRef="#ctx0" brushRef="#br1" timeOffset="328516.4738">14020 16498 242,'0'0'504,"0"0"-502,0 0 15,0 0-14,0 0 37,79 2-28,-38-2-8,6 0-4,7-5-97,-3 0-144,-2-2-4,-10-2 65</inkml:trace>
  <inkml:trace contextRef="#ctx0" brushRef="#br1" timeOffset="329317.1471">14891 15976 4,'0'0'24,"0"0"211,0 0 386,0 0-608,0 0-4,0 0 10,-25-67-11,41 61-4,5 2-4,5 4 9,-1 0-9,-1 0-1,-5 0-2,-2 7-1,-7 3 1,-5 0 0,-4 4-2,-1 2-5,0 4-5,-13 3 15,-7 1 1,-1-3 1,2-4 0,5-4 2,6-5 0,5-6-3,3-1 1,0-1-2,0 0-1,0 0 1,0 0-4,7 0 4,9 0 4,5 1-1,0 7-3,5-1 0,-3 3 0,-2-1 1,-4 2-2,-4 1 1,-7-1-7,-6 2-13,0 0-2,-3 5 15,-15-1-20,-5-1 8,-7-1 2,-2-5 17,0-3 3,2-4-2,4-3 2,7 0 0,4 0-3,7-2-11,8-11-103,0-5-74,9-4-44,14-4 141,4-2-47</inkml:trace>
  <inkml:trace contextRef="#ctx0" brushRef="#br1" timeOffset="329761.4389">15307 15886 675,'0'0'197,"0"0"-170,0 0-27,0 0-1,0 0 0,0 0 1,-22 68-1,22-39 2,0 3 1,0-2 0,0 0-2,0-6 1,0-4-1,0-5 0,0-5 3,0-4-7,0-4-1,2-2-2,5 0-9,6 0 16,10 0 1,5 0 3,2 0 4,3 0-8,0-1 0,0-2-13,-2 2-21,-1-2-32,-5 0-44,-6-1-55,-5 1 10,-5-1 79,-3-3 33,-5-3 4,-1-2-15,0-4-1,0 0 17,-10 1 0</inkml:trace>
  <inkml:trace contextRef="#ctx0" brushRef="#br1" timeOffset="329965.6006">15472 15980 35,'0'0'583,"0"0"-446,0 0-107,0 0-13,0 0 25,0 0 19,-26 78-24,26-40-31,0 0-3,2-4 2,2-2-3,1-3-3,-2-1 1,0 1-15,1-4-56,-3-4-119,1-4-129,-2-6 214,0-2-54</inkml:trace>
  <inkml:trace contextRef="#ctx0" brushRef="#br1" timeOffset="330495.4246">14949 16597 730,'0'0'177,"0"0"-138,0 0-8,0 0 10,0 0-32,0 0-6,2-36-1,40 22 5,19-3-2,15-1-5,6-1 4,3-1-4,-3 2 0,-4-1-1,-1 4-4,-5-1-9,-5 4-2,-6-1-2,-7 2 1,-8-1-7,-7 2 2,-9 3-4,-6 3-22,-6 1-21,-2 3-57,-6 0-40,-2 0-4,-6 0 98,-2 3 41,-2 8 12,-16 4-54,-4 2 18,-7 1 15,-2 0 21,-6 5 2</inkml:trace>
  <inkml:trace contextRef="#ctx0" brushRef="#br1" timeOffset="331081.0313">15217 16692 120,'0'0'714,"0"0"-683,0 0-19,0 0-1,0 0 19,0 0-13,52-66-11,-28 63-4,-2 3 4,-4 0-6,-5 0 0,-5 7 2,-4 4-2,-2 3-5,-2 4 4,0 5-12,-9 0-2,-7-1 0,3-2-33,2-8 41,5-3 4,4-6 3,1 0-5,1-3 2,0 1-5,0 1 2,5-1 3,10 2 2,1-2 2,6 1 1,0-1-1,-3 1 1,-4 2 0,-4 0-2,-2 0-1,-8 3-3,-1 2-12,0 0 9,0 4 4,-18 1-3,-5-1-39,-3-2 11,1-1 13,2-3 1,6-2 0,6-4-21,7-1-40,4 0-51,0 0 50,0-7-32,7-3 24,9 0 18</inkml:trace>
  <inkml:trace contextRef="#ctx0" brushRef="#br1" timeOffset="331555.1616">15637 16668 81,'0'0'598,"0"0"-424,0 0-150,0 0-5,0 0 10,0 0-17,-39 9-10,39 6-1,0 0-1,0 1-2,0-3 2,5-2-2,6-3-2,0-1 0,3-3 2,0 1 2,0-1 0,2-3 4,-1 1-1,2-1-3,-4-1 3,1 2-3,-1 0 2,-4 1 3,-1 2-10,-1-1 5,-1 2 0,-3 1 4,2 0-4,-4-2-2,-1 1-2,0-1 1,0 2 1,-3 3 2,-16 3 5,-9-2-3,-5 2-3,-5 1 1,1-1-19,4-2-7,6-3-12,10-3-80,7-5-99,7 0-10,3-17 157,0-7-49,2-4 32</inkml:trace>
  <inkml:trace contextRef="#ctx0" brushRef="#br1" timeOffset="331862.6594">15624 16731 17,'0'0'46,"0"0"566,0 0-453,0 0-134,0 0 31,0 0-10,-13-19-20,32 13-21,6-3-3,8 1 0,3-1-2,0-1 0,1 2-3,-2 1-30,-6 0-2,-5 3-12,-6 3-34,-8 1-70,-5 0 0,-5 0-13,0 0 80,-9 0 54,-10 0-57,-1 0 2</inkml:trace>
  <inkml:trace contextRef="#ctx0" brushRef="#br1" timeOffset="337105.5466">17188 2416 280,'0'0'136,"0"0"-86,0 0 5,0 0-7,0 0-3,0 0-24,0 0-5,0 0-10,0-9-6,0 9 0,0 0 8,0 0-6,0 0-2,0 0 2,0 0-2,0 0 1,0 0 0,0 0 0,0 0-1,0 0 1,0 0-1,0 0 1,0 0 0,0 0-1,0 0 0,0-1 3,0-5-2,0 2-1,5-3 0,7-2-1,3 1-2,6 2 3,0 2 0,-3 2-2,0 2 1,-2 0 1,-4 0-2,0 9-2,-2 4 3,-4 1 1,-3 3 0,-3 2-2,0 2 2,-3 4 0,-14-3 2,-3-2-2,-1-3 0,1-5 2,4-3-2,5-3 2,5-3-2,4-3 1,2 0-1,0 0 0,0 0 0,0 2-1,0 1-2,12 2 2,3-1 1,3 3 1,1 1-1,1 2 0,-4 3-2,-1 1 2,-4 0 1,-5 3 0,-6-3-1,0 3 0,-8-2-3,-14-1 3,-5 1 0,-9-7 0,0-2 2,0-3 0,3-3 0,4 0 3,3 0-2,11-6-3,7-5 0,8-6-24,0-5-104,20-5-240</inkml:trace>
  <inkml:trace contextRef="#ctx0" brushRef="#br1" timeOffset="337705.4514">17356 2199 528,'0'0'52,"0"0"-22,0 0 2,0 0 5,-96-46-14,73 46 1,-4 0-17,-3 14 4,-6 13-9,-1 8 2,-2 9 0,-1 9 6,4 8-3,5 10 16,7 3 4,12-1-15,10-7-5,2-11-1,11-7-4,16-7 0,6-4-1,8-9 3,10-10-3,10-11 0,11-7-1,7-6-18,3-18-17,-1-11-22,-6-9 50,-7-6-19,-16-7 26,-21-4 1,-17 0 21,-14-3 39,-11 3-22,-23 5-21,-14 4-16,-5 9-2,-6 12 0,1 15-1,-3 13-4,0 3 5,2 21-4,10 13-37,15 9-87,12-2-83</inkml:trace>
  <inkml:trace contextRef="#ctx0" brushRef="#br1" timeOffset="339903.6191">18855 2390 594,'0'0'107,"0"0"-93,0 0-13,0 0-1,0 0-23,0 0 20,-4 62 3,4-26 2,0 0 0,0-2-1,3-8 3,-2-7-3,-1-8 0,0-4-1,0-2 1,0-5 1,0 0 1,0 0 20,0 0 18,0 0 12,0-3-8,0-3-6,0-4-5,0-5-19,0-10-11,0-8-1,0-3 0,0-3-3,0 7 1,0 8-1,3 8 1,3 11-1,2 5-5,7 0-6,4 0 1,11 8 8,6 11 0,1 3 0,2 3-2,-3 4 2,0-2 0,-5-4-2,-6-4-5,-4-6 3,-7-6 1,-7-3 2,-4-3 3,0-1 0,-3 0 5,0 0 7,0-2 22,0-14-5,0-7-18,-7-5-9,-1-2 1,0-2 2,2-2-4,0 0-1,2 0-6,4 1 0,0 3-32,0 6-53,4 4-142,7 6-139</inkml:trace>
  <inkml:trace contextRef="#ctx0" brushRef="#br1" timeOffset="341087.5477">20026 2360 300,'0'0'388,"0"0"-319,0 0-39,0 0 0,0 0-26,0 0-4,-10-14-18,10 30 10,0 5 8,0 5 0,0 2 6,0-3-2,0-4-4,0-2 4,0-7-4,0-3 0,0-5 1,0-4 1,0 0-1,0 0 3,0 0 9,0 0-1,0-3 3,-6-12 37,-1-8-40,-1-4-11,1-4-1,2-1-1,4 2 1,1 2 5,0 4-5,0 8 0,0 6-4,0 8 3,9 2-5,4 0 1,5 8-5,8 14 10,2 1 0,2 5-7,0 2 6,-1-1 1,-2-4 0,-2-5-1,-5-8-4,-7-5-3,-5-4 2,-5-3 6,-3 0 0,0 0 0,0-7 38,0-13 1,0-5-31,-5-3-6,-4-2 5,2 2-3,0-3-3,2-2-1,5 4-17,0-1-69,18 3-116,1 6-132</inkml:trace>
  <inkml:trace contextRef="#ctx0" brushRef="#br1" timeOffset="342009.4983">21468 2126 368,'0'0'90,"0"0"17,0 0 16,0 0 6,0 0-44,0 0-27,-15-53-11,15 53-21,0 0-22,0 0-4,0 11-12,-3 18-3,1 11 15,-1 8 6,0 2-4,2-5-2,-2-3 0,3-3-20,0-4 2,0-6-10,0-4-33,7-2-34,4-9-87,-2-8-74,-6-6-77</inkml:trace>
  <inkml:trace contextRef="#ctx0" brushRef="#br1" timeOffset="342265.4512">21484 2109 16,'0'0'671,"0"0"-613,0 0-45,0 0-9,90-24-2,-57 24-4,1 0 2,-6 7-4,-6 7 7,-8 2-6,-11 1 5,-3 3-2,-17 2 0,-24 1 2,-9-2-2,-8-1-2,5-5-31,12-4-39,19-9-113</inkml:trace>
  <inkml:trace contextRef="#ctx0" brushRef="#br1" timeOffset="344761.3812">17602 3227 370,'0'0'86,"0"0"-43,0 0 3,0 0 4,0 0-27,0 0-23,0 0-7,-16-2-1,16 23 8,0 5 3,0 0-1,0-1 5,0-1-4,0-3-3,0-2 9,0-3-8,0-3 0,0-3-1,0-6 1,0-3 0,0-1 0,0 0 2,-2 0 26,1 0 36,-2-1-3,1-12-27,1-5-26,-1-3-4,2-5-3,0 1 1,0-4-3,0 0 2,2 1-2,2 4 1,1 6 2,2 7-2,-5 3 1,1 7 1,-2 1-3,2 0-3,5 0-1,5 3-7,4 13 9,3 2-1,0 5 3,1 3 3,1 0-3,-5-3 0,6 0 0,0-3 0,-1-6 0,-2-4 0,-4-6-1,-3-4-5,-4 0 6,0 0 3,-4-13 2,-2-9 2,-3-9-5,0-3 3,0-2 13,0 0-13,-2 1 0,-5 2-5,-1 4 2,5 4-7,2 11-11,1 8-120,-2 6-19,-4 9-364</inkml:trace>
  <inkml:trace contextRef="#ctx0" brushRef="#br1" timeOffset="345937.3646">17666 3998 481,'0'0'101,"0"0"-53,0 0 19,0 0-47,0 0-20,0 0-13,0 0 11,-19 76 4,18-41-2,-1-1 10,1-3-8,-1-3-2,1-6 1,-1-4 1,0-7-2,1-4 2,-1-4-2,1-3 3,1 0 4,-2 0 6,2 0 47,-3-9-8,0-8-33,2-7-17,-3-5 2,2-4 1,2-5-5,0-1 3,0 3-2,2 7 1,3 8 6,0 8 5,-2 7-4,0 5-3,5 1-6,6 0-8,7 5 5,8 11 3,4 4 0,-2 3 0,3 3 0,0 1 0,-2 1-2,-3-3 2,-4-3 1,-2-4-1,-6-4-8,-7-7-6,-5-3 9,-4-4 5,-1 0 0,0 0 14,0 0 0,0-11 28,0-8-26,-4-8-10,-2-5-2,1 0-3,-2-2-1,1 0 0,1 1-12,2 1-20,3 8-73,0 9-124,0 11-84</inkml:trace>
  <inkml:trace contextRef="#ctx0" brushRef="#br1" timeOffset="346725.751">17724 4855 685,'0'0'125,"0"0"-84,0 0-6,0 0-16,0 0-18,0 0-1,-16 0-17,16 23 8,0 11 9,1 3 6,7 2 0,-2 1-5,-2-4 5,3-1-6,-1-2 0,1-5-2,-3-3-20,-1-3-56,0-2-46,-3-5 24,0-7-71,0-4-92</inkml:trace>
  <inkml:trace contextRef="#ctx0" brushRef="#br1" timeOffset="347062.6376">17750 4833 609,'0'0'124,"0"0"-72,0 0 6,0 0-10,0 0-34,0 0-8,119-75-6,-76 69 2,2 6-6,-6 0 6,-8 3-2,-7 11 0,-4 2-2,-12-1 1,-2 2-1,-6 1-5,0 5 5,-20 0 2,-15 1-1,-6-2-4,-9 2-5,0-2-12,2-4-24,3-1-58,12-6 9,10-7-70,12-4-160</inkml:trace>
  <inkml:trace contextRef="#ctx0" brushRef="#br2" timeOffset="360475.5466">18899 3116 26,'0'0'105,"0"0"-48,0 0-19,0 0 21,0 0 2,0 0-7,0 0-9,-27-15-9,27 15-2,0-1 2,0 1 1,0-1 9,0 1-7,0 0 2,0 0-13,-2 0 2,2 0-5,0 0-5,0 0-1,0 0-11,0 0-8,0 0 0,0 0-11,-1 10-6,-2 12-1,-2 9 18,1 5 0,1 3 0,-1-1-6,2-1 6,1-5 0,1-4 1,0-4-2,0-4 2,0-5 3,0-2 1,0-4-2,0-2-3,0-1-65,0-5-45,0-1 12,0 0-89</inkml:trace>
  <inkml:trace contextRef="#ctx0" brushRef="#br2" timeOffset="360822.4664">18571 3160 489,'0'0'156,"0"0"-91,0 0-17,0 0-19,0 0-27,0 0-2,59-2-1,-14-7 1,4-1 7,2-1-4,2 0 4,-2 0-7,-3 1-3,-3-3-43,-5-1-22,-9 0-6,-7-2-34,-9 2-71</inkml:trace>
  <inkml:trace contextRef="#ctx0" brushRef="#br2" timeOffset="361729.1076">19021 3279 450,'0'0'110,"0"0"-25,0 0 26,0 0-43,0 0-23,0 0-44,-8-7-1,8 7-4,0 6-15,0 11 1,0 8 18,0 3 0,2 2 4,-2-2 0,0-5-3,0-2 1,0-4-2,0-6 0,0-4 0,0-4 6,0-3-6,0 0 8,0 0 2,0 0 1,0 0 8,0-13-1,0-5-15,0-8-3,0-2 0,1-3 2,4-1-1,1 2-2,0 8-7,1 6 7,-4 10 0,2 4-4,-1 2-4,5 0-11,6 4 15,0 10 5,6 3-2,0 1 1,0 2 1,3 0 0,-1-2 0,1-2-5,-4-5-10,-2-4-13,-8-4 5,-5-3 12,-3 0 11,-2 0 8,0-5 15,0-13 41,0-4-45,0-4-5,-1-2 10,-6-1-21,-1-1-1,2-3-2,3 2-33,3-3-63,0 5-209</inkml:trace>
  <inkml:trace contextRef="#ctx0" brushRef="#br2" timeOffset="362488.8844">19865 3067 639,'0'0'124,"0"0"-100,0 0 14,0 0-30,0 0-8,0 0-17,-2 17-5,2 8 22,1 3 1,4 1 0,-3 0 0,-2-1 5,2-3-6,-2-1 2,0-1-4,0-2 7,0-2-10,0-3-20,0-5-115,-2-6 1,-8-5-73</inkml:trace>
  <inkml:trace contextRef="#ctx0" brushRef="#br2" timeOffset="362734.5701">19656 3086 795,'0'0'61,"0"0"-47,0 0 9,0 0-14,0 0-4,130-33-3,-61 18-1,1 1 1,-7 3-4,-9 2-51,-10 0-58,-10 1-59,-12-2-82,-11 0-72</inkml:trace>
  <inkml:trace contextRef="#ctx0" brushRef="#br2" timeOffset="363438.8264">20155 3145 623,'0'0'178,"0"0"-178,0 0-17,0 0 12,0 0 5,-9 76 1,9-45 6,-1-2-6,-2-5 2,0-4 2,0-7-4,0-6 2,1-4-2,1-3 4,-1 0 5,2 0 8,0 0 1,0-10 28,0-11-23,0-4-24,0-5-4,0-1 4,3 0 1,3 1 0,2 6-2,-3 8 2,0 6-1,-4 7 2,-1 3-4,3 0 0,5 0-16,5 8 8,4 9 7,5 4 6,2 2-2,-2 1 2,4-2 0,1 0-1,-1-4-2,3-4 0,-1-4-2,-1-6-19,-6-4-22,-3 0-3,-6 0 32,-8-14 14,-2-4 11,-2-4 1,0-1 32,-5-5-21,-7-1 13,-2-2-32,0-1-4,5-1-23,4 1-34,5 7-209,0 3-137</inkml:trace>
  <inkml:trace contextRef="#ctx0" brushRef="#br2" timeOffset="365246.1286">21064 3010 5,'0'0'67,"0"0"-38,0 0 11,0 0 6,0 0-5,0 0-2,-3-5-2,0 4 2,1 0-6,1-1 12,-1 1 2,2-2 10,-2 0-13,2 0 9,-1 0-2,1 0 0,0 1 3,0 0-5,-2 1-4,2-1-14,0 2-6,0 0-13,0 0-12,0 0-5,0 5-9,-1 10-1,1 10 15,0 4 0,-2 0 1,2 3 2,0-4-1,0-1-2,0-2 0,0-2 5,0-5-3,0-1-2,0-4 0,0-5-17,0-1-21,2-2-10,-2-1-44,3-4-5,-2 0-9,-1 0-37,2-12 9</inkml:trace>
  <inkml:trace contextRef="#ctx0" brushRef="#br2" timeOffset="365465.1053">21072 2946 535,'0'0'137,"0"0"-102,0 0 50,0 0-20,0 0-44,0 0-21,59-32-3,-28 26 0,6 5-12,-4-1-46,-5 2-32,-3 0-13,-8 0-46,-9 0 7</inkml:trace>
  <inkml:trace contextRef="#ctx0" brushRef="#br2" timeOffset="365666.2208">21016 3087 474,'0'0'51,"0"0"-40,0 0 41,0 0 8,0 0-22,0 0-25,0 0-10,109-1 1,-68-5-4,3 0-50,-4-4-108,-7-2-159</inkml:trace>
  <inkml:trace contextRef="#ctx0" brushRef="#br2" timeOffset="365960.0652">21495 2867 740,'0'0'91,"0"0"-91,0 0-15,0 0 13,0 0 2,-12 107 12,10-70-4,2 1-7,0-4 2,0-3-3,0-3 2,0-5 2,0-2-8,3-5-33,3-4-78,5-5-31,0-7-62</inkml:trace>
  <inkml:trace contextRef="#ctx0" brushRef="#br2" timeOffset="366250.0319">21506 2892 519,'0'0'212,"0"0"-203,0 0 26,0 0 25,0 0-26,0 0-34,87-23 0,-51 23 1,-5 0 0,-5 5 2,-7 5-5,-6 1 2,-7 2-7,-6 0-2,0 2-12,-13 2-10,-18 3 24,-11 0-7,-4-2-23,-1-4-102,11-8-103</inkml:trace>
  <inkml:trace contextRef="#ctx0" brushRef="#br2" timeOffset="368008.5966">18900 3893 396,'0'0'316,"0"0"-288,0 0 15,0 0 16,0 0-7,0 0-18,0 0-11,-25-26-15,25 26-1,0 0-7,0 0-13,0 10 2,0 13-4,0 9 15,0 8 0,0 0 4,0 0-2,1 0 0,-1-5 0,0-1-2,0-4-11,0-6-23,0-6-11,0-4-50,0-4-30,-3-7-11,-1-3-19,-4-6-176</inkml:trace>
  <inkml:trace contextRef="#ctx0" brushRef="#br2" timeOffset="368228.4122">18672 3913 313,'0'0'472,"0"0"-424,0 0-8,0 0 24,0 0-22,0 0-42,6-3-2,22-2-12,19-3 2,17-4-34,9-3-25,-2-2-96,-8-2-86</inkml:trace>
  <inkml:trace contextRef="#ctx0" brushRef="#br2" timeOffset="368827.1973">19084 4042 413,'0'0'326,"0"0"-326,0 0 0,0 0-7,0 0 7,-6 74 9,6-49-9,0 4 19,0-6-19,0-3 8,0-3-4,0-5-1,0-7-3,0 0 0,-2-5 3,2 0 5,0 0 6,-3-2 12,0-14 28,0-5-54,2-4 2,1-5 2,0-1-2,0-1-1,4 4 1,2 6 0,0 9-1,-3 9 13,0 4-14,2 0-2,6 0-11,5 16 6,3 5 7,2 5 3,0 0 0,1 0 1,2-2-4,0-6 0,1-1 0,-1-7 0,-3-5-3,-6-2-7,-6-3 5,-2 0 1,-5-4 4,-2-13 23,0-5 8,0-8-9,0-1-1,0-3-15,0-1-6,-3-3-6,3-3-41,0 1-67,0-1-242</inkml:trace>
  <inkml:trace contextRef="#ctx0" brushRef="#br2" timeOffset="369455.1826">19940 3791 479,'0'0'49,"0"0"-41,0 0 16,0 0 34,0 0-7,0 0-40,4-11-11,0 24-8,0 8 8,4 6 9,-3 4 13,0 0 23,-1 0-24,1-3-12,-1 1-8,-1-6 0,-1 1 3,-2-4 6,0-3-10,0-1 0,0-5-65,0 0-57,-2-7-59,-10-4-85</inkml:trace>
  <inkml:trace contextRef="#ctx0" brushRef="#br2" timeOffset="369683.174">19770 3845 495,'0'0'355,"0"0"-341,0 0-3,0 0 12,0 0-21,80-29-2,-23 17-3,6 1 0,-2-1-48,0 4-54,-7-1-72,-12 4-118</inkml:trace>
  <inkml:trace contextRef="#ctx0" brushRef="#br2" timeOffset="370229.0804">20203 3849 700,'0'0'56,"0"0"-56,0 0 0,0 0 8,-18 89 11,18-58-9,0 0-9,1-1 3,5-3-1,0-6 0,-3-6 1,-1-6 0,-1-4-2,-1-2 0,0-3 2,0 0 3,0 0 9,0 0 6,0 0-7,0-10 5,0-8-13,0-4-7,3-4 2,6-2-2,0 1 0,0 1 0,0 10 1,-3 6 6,-2 6-6,-1 4-1,5 0-6,5 1 0,2 16 2,8 5 4,0 6 0,-3-2 0,7-1 4,-2-2-4,2-4 0,1-5 0,0-7-4,-2-6-10,-8-1-1,-3 0 15,-8-11 5,-4-9 8,-3-5 4,0-8 6,0-5-7,-6-2-13,-4 0-3,4-2-32,3 2-46,3-1-165,0 0-230</inkml:trace>
  <inkml:trace contextRef="#ctx0" brushRef="#br2" timeOffset="371510.2986">21195 3757 298,'0'0'66,"0"0"16,0 0 39,0 0-16,0 0-19,0 0-17,0 0-19,-17-18 1,17 18-19,0 0-29,0 0-3,0 3-7,-1 12-9,-4 9 13,-1 9 1,1-1 4,2 2-4,1-2-1,2-5 1,0 2 2,0-6 1,0-4-1,0-2-10,5-4-23,0-2-11,-2-1-23,2-3-31,-2-1-7,1-1-8,-4-2-2,0-3-49</inkml:trace>
  <inkml:trace contextRef="#ctx0" brushRef="#br2" timeOffset="372127.0929">21205 3694 383,'0'0'126,"0"0"-63,0 0 34,0 0 6,0 0-41,0 0-36,-1-21-14,10 15-7,5 1-5,2-4 0,1 4 0,4-2 0,0 4 0,1 3-4,1 0-6,-5 0-24,0 0-11,-5 1-58,-5 9-16,-5 4-60,-3 1-12</inkml:trace>
  <inkml:trace contextRef="#ctx0" brushRef="#br2" timeOffset="372328.6046">21168 3895 382,'0'0'188,"0"0"-171,0 0 7,0 0 54,0 0-15,0 0-47,36 5-13,-4-5-1,7 0-2,6-4-94,-2-3-46,-1-5-103</inkml:trace>
  <inkml:trace contextRef="#ctx0" brushRef="#br2" timeOffset="372608.4636">21566 3664 542,'0'0'233,"0"0"-233,0 0-12,0 0 2,-9 86 10,9-46 2,0 4 3,0 1-1,0 0 3,2-6 3,5 0-10,-2-9 0,2-4-42,-1-5-46,1-7-16,-2-7-72,-4-7-121</inkml:trace>
  <inkml:trace contextRef="#ctx0" brushRef="#br2" timeOffset="372876.1066">21620 3680 749,'0'0'67,"0"0"-66,0 0 1,0 0-1,0 0 0,109-6-2,-79 20-5,-5 6 2,-7 2 4,-8-3-4,-8 3-8,-2 0-19,-18 1 23,-13 0 8,-11 3-1,-6-5-135,6-7 21,8-11-375</inkml:trace>
  <inkml:trace contextRef="#ctx0" brushRef="#br2" timeOffset="374436.6557">18742 4855 271,'0'0'399,"0"0"-317,0 0-40,0 0 3,0 0-13,0 0-17,0 0-15,0 0-12,0 2-7,0 22-3,0 9 22,0 9 5,0 2-1,0 1-1,0-2-1,0 0-1,0-4 2,0-4 1,0-5-4,0-8-19,0-6-44,0-6-39,1-4 4,3-6-52,-3 0 8</inkml:trace>
  <inkml:trace contextRef="#ctx0" brushRef="#br2" timeOffset="374641.1816">18739 4893 561,'0'0'168,"0"0"-136,0 0 21,0 0-4,0 0-30,0 0-19,61-22-2,-25 16 0,7 2-2,2 3-60,-9 1-98,-11 0-69,-20 3-85</inkml:trace>
  <inkml:trace contextRef="#ctx0" brushRef="#br2" timeOffset="374803.8666">18705 5096 449,'0'0'155,"0"0"-146,0 0-4,0 0 0,0 0-3,100-11 1,-41 4-3,4-3-101,-6 2-170</inkml:trace>
  <inkml:trace contextRef="#ctx0" brushRef="#br2" timeOffset="375350.4635">19104 5018 847,'0'0'16,"0"0"-16,0 0-9,0 0-10,0 73 19,6-39 7,1-2-7,-3-2-3,-1-6-14,-1-6-14,-2-5 5,0-7-2,0-5 22,0-1 6,0 0 23,0-1 16,-3-12 3,-2-7-42,0-5 2,4-4 18,1-1-20,0-2 0,0 3 3,0 5 2,5 7 0,-1 7 5,-1 7-4,2 3 0,2 0-6,3 0-8,8 7-2,3 10 9,5 4 1,0 5 0,1-1 1,0-1 2,1-4-3,1-3 1,-2-7-1,-2-5-6,-6-5 5,-7 0 2,-3 0 0,-4-13 0,-4-5 14,-1-5 16,0-6 0,0-1-10,-3 0 2,-9-3-21,-1-4-2,1-1-34,6-4-39,2-5-178,4 5-300</inkml:trace>
  <inkml:trace contextRef="#ctx0" brushRef="#br2" timeOffset="375982.4113">20164 4649 757,'0'0'150,"0"0"-133,0 0-8,0 0-9,0 0-4,0 0-14,-24 9-4,21 25 12,-1 11 10,-1 0 5,0-2-5,4-4 2,1-7 0,0-2-2,0-5-5,0-5-18,0-5-17,6-3-42,0-5-46,0-3-27,-1-4 18,-5 0-165</inkml:trace>
  <inkml:trace contextRef="#ctx0" brushRef="#br2" timeOffset="376177.8985">20162 4616 602,'0'0'55,"0"0"20,0 0-10,0 0-29,0 0-33,93-37-3,-57 34-11,0 3-56,-5 0-77,-9 0-68,-11 8-96</inkml:trace>
  <inkml:trace contextRef="#ctx0" brushRef="#br2" timeOffset="376356.6666">20137 4837 595,'0'0'189,"0"0"-182,0 0 12,0 0 13,0 0-31,0 0-1,91-23-27,-34 12-44,2-3-106,-4 0-67</inkml:trace>
  <inkml:trace contextRef="#ctx0" brushRef="#br2" timeOffset="376911.426">20528 4718 703,'0'0'144,"0"0"-134,0 0 5,0 0-5,0 0-10,0 0-7,-8 56 7,8-23 0,0 3 4,3-4-4,0-7 4,0-3-8,-3-10 4,0-3-13,0-6-2,0-2 4,0-1 11,0 0 8,0 0 7,0-4 5,0-15 23,0-5-43,0-3-2,0-5 2,0-2 8,0-2-5,0-1-3,2 6 1,4 10-1,-2 9 2,-1 10-4,2 2-2,2 0-6,7 11-2,6 13 9,6 5 3,1 7 0,-2-1 0,5-1 4,-3-4-4,3-6-4,-2-5-5,0-6-11,-4-7-4,-9-5-11,-6-1 24,-8 0 11,-1-11 23,0-10 39,0-6-30,-8-6 14,-6-3-30,1-4-7,-2 1-9,4-2-9,4 2-47,4 2-62,3 1-316</inkml:trace>
  <inkml:trace contextRef="#ctx0" brushRef="#br2" timeOffset="378561.528">21451 4604 783,'0'0'111,"0"0"-58,0 0 1,0 0-23,0 0-24,0 0-7,0 0-5,-3-8 0,3 16-8,0 12 0,0 8 13,0 6 0,0 3 5,0-2-5,0-1 1,0-3-1,0-3-4,0-2-42,0-7 0,0-3-11,0-5-98,0-8 9,0-3-47,-1-2-30,-14-19 122</inkml:trace>
  <inkml:trace contextRef="#ctx0" brushRef="#br2" timeOffset="378790.8891">21186 4587 824,'0'0'86,"0"0"-81,0 0 15,0 0 4,0 0-17,0 0-7,95-45-5,-35 31-2,7-1-45,5-2-58,-8-1-81,-15 1-68,-15 4-9</inkml:trace>
  <inkml:trace contextRef="#ctx0" brushRef="#br2" timeOffset="379124.4469">21723 4439 813,'0'0'53,"0"0"-53,0 0-21,0 0 9,4 88 12,5-48 0,2 3 3,-1-1-2,-1 1 2,-1-4 1,-4-4-3,2-4-2,-6-6-59,0-6 2,0-5-39,0-7-24,0-7-87,0 0 0,0-11 160</inkml:trace>
  <inkml:trace contextRef="#ctx0" brushRef="#br2" timeOffset="379418.1113">21771 4449 786,'0'0'104,"0"0"-100,0 0 12,0 0-13,0 0 2,111-37-4,-66 37-1,0 0-7,-6 10 6,-12 6-1,-12-4-11,-8 4-15,-7-2-18,-3 0-27,-24 2 68,-11-1-10,-7 1 30,-3-4-4,8-2-11,8-7-93,17-3-179,11-4-118</inkml:trace>
  <inkml:trace contextRef="#ctx0" brushRef="#br2" timeOffset="384376.9983">16325 6918 730,'0'0'129,"0"0"-102,0 0-13,0 0 14,0 0-24,0 0-4,0 0-14,0 0 11,0 102 3,0-48 4,0 1-4,0-3 5,0-4-3,0-7 5,0-5-7,0-3-3,0-5-25,0-5-48,0-8-75,0-7-45,0-8-23</inkml:trace>
  <inkml:trace contextRef="#ctx0" brushRef="#br2" timeOffset="384788.5012">16295 7014 764,'0'0'17,"0"0"-10,-1-75 51,5 57-4,11 3-16,10 1-25,10 2-10,2 7-3,5 2-8,-10 3 4,-4 0-5,-9 16-30,-8 6-9,-7 7-4,-4 7-13,-9 4 16,-14 2 35,-3-6 13,-3-6-27,5-9 28,7-8 7,6-7 7,8-5 0,3-1 11,0 0 18,0 0-23,0 0-20,2 0-14,7 7 9,7 4 5,5 3-2,1 3 5,7 3 1,1 1 0,2 0-1,3-1 1,-4-3-1,-1-3-3,-8-1-75,-4-2 1,-8 0-22,-7-1-12,-3-1 10,-1-5-149</inkml:trace>
  <inkml:trace contextRef="#ctx0" brushRef="#br2" timeOffset="385269.9389">16776 7284 963,'0'0'5,"0"0"-5,0 0-17,0 0 17,0 0 3,0 0-1,53-28-1,-32 15-1,0 0-9,-2-1-11,-3-2 2,-3 1-3,-4-2 0,-5-1 6,-2-1 13,-2 2-15,0 2 9,-2 4 8,-8 1-6,-6 4 6,-1 5 4,-1 1 14,0 0-14,-1 11 15,-2 10-14,0 9-4,2 2-2,2 5-4,7-3 2,8-2 3,2-4 0,0-5 0,24-4-36,10-8-29,10-7-17,13-4-27,2 0-16,-1-4 13,-7-9-77</inkml:trace>
  <inkml:trace contextRef="#ctx0" brushRef="#br2" timeOffset="386820.0084">17351 7040 296,'0'0'6,"0"0"-3,0 0 66,0 0 10,0 0-12,0 0-8,-37-58-7,25 57 10,2-2-1,-2 3-4,2 0-5,-3 0-16,2 4-20,-1 11-15,-4 8-1,-1 7-5,1 1-5,5 0 10,3-4-4,5-3 1,3-5 3,0-2-5,5-3-20,12-2 17,8-7-19,6-3 6,10-2-26,6-3 17,2-14-28,-1-6-9,-9 1 6,-9 1 29,-12 4 32,-11 4 2,-7 6 36,0 0 88,0 1-8,0 0-40,-7 1-37,-1 4-41,-4 1-9,2 0-17,-2 0 26,-3 12 2,0 8-2,-3 3 0,0 1 5,6-1-5,2-1-2,4-2-3,6-6-29,0-4-15,0-5-35,12-4 54,7-1 15,5 0 10,3-5-3,-3-9 8,-5 3 0,-8-1 0,-7 2 1,-2 2 46,-1-1 1,-1 4-7,0 0-6,0 3-12,0 2-15,0 0 2,0 0-10,0 0-13,3 0-4,6 2-10,3 7 9,3 1 17,3-2 2,0-1-2,-2-1-12,2-2-30,0-4 27,3 0-3,0 0-9,-2-3 10,-3-11 12,0-2-6,-2-6 5,-3-3 0,0-6 6,-3-4-2,-3 1 3,-2-2 1,-3 4 19,0-1 3,0 1 30,0 1 5,-8 0-23,-2 4 27,2 6-36,2 8 22,3 9-21,0 4-23,3 0-4,-1 0-11,1 9-8,0 13-12,0 10 24,0 11 6,0 0 2,1 3 2,8-1-2,2-4 2,4-5-3,-1-6-3,3-10-1,2-7-39,1-6-11,5-7 14,5-2-3,-2-17 0,2-11-7,-5-8-16,-9-5-4,-5 1 26,-9 0 40,-2 3 4,0 3 50,-13 0 28,-1 2-22,-1-1 0,3 6 0,3 9 1,3 9-15,3 10 1,2 1-34,1 0-9,0 15-39,0 14-4,0 13 42,0 2 1,0 2 9,0-1-8,0-1 4,6-2-2,1-4 1,4-4 2,2-9-6,8-6-22,10-12-82,11-7-68,1-14-76,1-23-6</inkml:trace>
  <inkml:trace contextRef="#ctx0" brushRef="#br2" timeOffset="387086.8331">18380 6843 798,'0'0'189,"0"0"-182,0 0-6,0 0-2,0 0 1,0 0-24,49-3 13,-6-9 5,9-2-38,-1-1-45,-8 0-101,-13 5-51,-19 8-4</inkml:trace>
  <inkml:trace contextRef="#ctx0" brushRef="#br2" timeOffset="387271.6266">18408 7014 568,'0'0'171,"0"0"-163,0 0 58,0 0 19,0 0-47,0 0-38,12 3-23,22-14-4,17-7 25,17-6-57,5-8-150,-7 2-170</inkml:trace>
  <inkml:trace contextRef="#ctx0" brushRef="#br2" timeOffset="391329.5031">19934 6400 430,'0'0'311,"0"0"-272,0 0-9,0 0 19,0 0 8,0 0-37,0 0-11,-4-18-9,4 18-4,0 0-13,0 6 9,0 10 3,0 7 2,0 6 3,0 0 4,7 2 6,-1-2-10,-1-2 2,1 0 1,1-1-2,-1-2 4,0-3-5,0 0-7,-2-2-37,1-4-67,4-6-70,-3-8-38,1-1-46,1-17 181</inkml:trace>
  <inkml:trace contextRef="#ctx0" brushRef="#br2" timeOffset="391576.6477">20188 6309 566,'0'0'160,"0"0"-160,0 0-1,0 0 1,0 77 29,3-47 8,3 3-23,3 0-3,1 1 0,1 0-10,-2-3 4,1 0-1,-1-3-4,0-2-6,1-4-49,-2-3-70,-2-12-111,-6-7-65</inkml:trace>
  <inkml:trace contextRef="#ctx0" brushRef="#br2" timeOffset="392469.4573">19358 6957 258,'0'0'155,"0"0"-102,0 0-25,0 0 17,0 0-10,0 0-19,-15 0-5,15 0 15,-3 0 19,3 0-1,-1 0 13,-1 0-22,1 0 5,-1 0-15,1 0 3,1 0-3,0 0-3,0 0-22,0 0-1,0 0-11,0 0-8,15 0-2,13-2 18,26-5 4,26-4 12,23-6-3,23-6 0,18 1-2,19-1-7,13-1-1,6 0-11,0-1-27,-15-1-6,-16 2 2,-21 2 26,-28 2-20,-21 3 26,-18 0 22,-16 3-7,-9 3 10,-7 1 25,-4 3-4,-2 0-15,4 2-1,0 1-17,0 3-2,1 1-3,-3 0 3,-3 0-61,-11 4-152,-13 3-51,-15-3-60</inkml:trace>
  <inkml:trace contextRef="#ctx0" brushRef="#br2" timeOffset="393886.7299">19588 7230 59,'0'0'785,"0"0"-716,0 0-57,0 0 5,0 0 9,0 0-14,0 0-12,-23-20-10,23 26-3,0 14-12,0 9 25,0 10 3,0 2 4,2 2-6,-2 0-1,0-3 3,0-1 0,0-3-1,0-2-2,0-4-10,0-6-39,7-7-70,6-7-33,4-9-23,3-1 8,-1-16 31,-1-12 48</inkml:trace>
  <inkml:trace contextRef="#ctx0" brushRef="#br2" timeOffset="394126.4789">19724 7279 24,'0'0'709,"0"0"-607,0 0-87,0 0 5,0 0-1,0 0-19,1 12-17,5 11 9,2 8 4,0 8 4,-2 1 3,-1-1 0,-2-5-1,0-3-1,-1-1-1,4-3-10,1-5-61,2-4-59,1-9-45,-2-9-76,-4 0 124</inkml:trace>
  <inkml:trace contextRef="#ctx0" brushRef="#br2" timeOffset="394512.52">20018 7438 800,'0'0'118,"0"0"-111,0 0-2,0 0-4,0 0-2,0 0-12,59 1 13,-6-8 0,9-11 1,1-2 1,-2 1-2,-10 2-32,-9 6-1,-11 2-17,-9 3-58,-5 0-3,-6 2-25,-6-2-6,-5 1-38,0-2 95</inkml:trace>
  <inkml:trace contextRef="#ctx0" brushRef="#br2" timeOffset="394772.451">20246 7216 817,'0'0'91,"0"0"-84,0 0-1,0 0 13,0 0-19,0 0-18,-2 62 18,8-28 7,0 6-3,-1 1 0,-1-1-1,-2 4-1,0-3-2,2-1-20,-1-5-91,0-11-133,0-14-137</inkml:trace>
  <inkml:trace contextRef="#ctx0" brushRef="#br2" timeOffset="398251.0038">20860 7274 34,'0'0'412,"0"0"-313,0 0-28,0 0 67,0 0-17,0 0-61,0 0-23,-29-48-7,26 47-11,1 1 2,1 0-12,-2 0-9,3 0-4,-3 0-9,-2 11-2,-4 10 2,-1 7 13,-3 5 3,2 1 1,6-3-2,5-4-1,0-4-1,0-2-6,13-4-23,7-5-4,7-6 2,6-6-4,1-5 3,-1-15-1,-5-6 9,-12-2 10,-11-2 14,-5-1 12,-5 0 24,-19-2-1,0 5-31,-6 4-4,1 10-22,7 7 21,3 7-12,5 0-1,5 6-8,5 12-115,4 0-114,0-2-94</inkml:trace>
  <inkml:trace contextRef="#ctx0" brushRef="#br2" timeOffset="399061.5138">21750 6364 648,'0'0'238,"0"0"-192,0 0 2,0 0-16,0 0-13,0 0-19,0 0-3,-5 0-3,5 0-8,11 0-12,4 0-5,9 0 11,2-3 9,4-2-30,0-3-32,-3 3-55,-8 2-35,-7 0-32,-12 3-84</inkml:trace>
  <inkml:trace contextRef="#ctx0" brushRef="#br2" timeOffset="399242.9707">21693 6552 503,'0'0'153,"0"0"-153,0 0 6,0 0-1,0 0 10,84-7-2,-28-5-2,6 0-11,-3-1-64,-7-2-162,-11-1-115</inkml:trace>
  <inkml:trace contextRef="#ctx0" brushRef="#br2" timeOffset="399768.4149">22515 6034 803,'0'0'163,"0"0"-152,0 0-8,0 0-2,0 0-1,0 0-8,-39 56 5,19-24 3,0 4 3,-2-2 1,1-4-4,6-4-6,4-7-23,6-7-19,4-6-12,1-5-58,0-1-26,0 0 74,5-7 44,8-13 26,7-4 0,-5-4 9,-1 3 6,-4-1 61,-4 4-17,-2 1 9,-1 3-9,-2 6-11,1 6 10,-2 5-9,0 1-44,0 0-5,2 0-11,2 10-18,0 11 13,4 7 15,-1 8-1,2 2 4,-3 1 2,-1 1 0,-1-1 1,-1-2 5,0-4-10,3-3-29,1-5-113,1-13-113,1-9-129</inkml:trace>
  <inkml:trace contextRef="#ctx0" brushRef="#br2" timeOffset="400032.4911">22372 6599 313,'0'0'580,"0"0"-580,0 0 6,0 0-4,0 0 18,0 0-20,27 20 0,12-20 0,19 0 1,16-8 10,8-15-9,-2 0-4,-12 1-22,-17 5-10,-17 6-11,-11 5-73,-17 6-101,-6 0-44</inkml:trace>
  <inkml:trace contextRef="#ctx0" brushRef="#br2" timeOffset="401535.7046">16679 8646 764,'0'0'40,"0"0"4,0 0 9,0 0-21,0 0-11,0 0-21,0 0-3,-27-13-13,27 44 11,0 13 5,3 11 1,1 1 4,1 0-2,2 0-2,1-4 4,-1-4-9,2-4 4,3-8-4,0-6-56,3-6-20,0-7-64,1-11-72,-5-6-58</inkml:trace>
  <inkml:trace contextRef="#ctx0" brushRef="#br2" timeOffset="401799.7141">16668 8668 634,'0'0'85,"0"0"-70,0 0-8,0 0-3,105-64 3,-52 55-4,-2 4 0,-2 5-1,-10 0-2,-12 10 0,-12 10-4,-11 6-5,-4 2-37,-13 4 3,-20 4 43,-9-3 2,-5 0-2,0-8-24,7-7-4,15-6-29,11-8-46,14-4-51</inkml:trace>
  <inkml:trace contextRef="#ctx0" brushRef="#br2" timeOffset="402205.4713">16970 8866 821,'0'0'22,"0"0"-18,0 0 12,0 0-1,0 0-13,0 0-2,107-16 3,-79 36-3,-10 7-1,-4 5 0,-11 3 0,-3 4 1,0-4-8,-18-4-9,0-6 9,-3-8 8,2-7 0,5-7 1,5-3 8,1 0 2,4-14 7,4-11-2,0-8-16,12-8 1,15-4-2,4 0 0,4 2-28,2 7-27,-1 9-73,-5 11-2,-7 9-83,-13 7-128</inkml:trace>
  <inkml:trace contextRef="#ctx0" brushRef="#br2" timeOffset="402709.6066">17290 8997 825,'0'0'32,"0"0"-5,0 0 34,0 0-23,0 0-38,0 0-9,24-35 9,9 17 0,1 2 0,-4 1-26,-3-3-10,-10 3 21,-4 2 0,-9 3 15,-4 2 2,0 1 8,0 0-10,0 4-2,-11 2-7,-3 1 8,-4 0 1,-3 0 2,-6 12 4,-1 5-8,0 4 5,-1 1-3,7 1 11,4 0-8,3-2 8,9-1-7,3-2 0,3-1 0,0-2-3,5-2-1,11-1 3,1-1 3,5-4-6,3-1 0,5-5 2,1-1-2,2 0 1,1-4-2,4-10-31,1-3-12,4-3-64,-3-4-59,-1-1-37,-8 1 26,-7 2 53</inkml:trace>
  <inkml:trace contextRef="#ctx0" brushRef="#br2" timeOffset="403313.471">17826 8808 54,'0'0'494,"0"0"-455,0 0 20,0 0 11,0 0-1,0 0-37,-60-33-11,54 33-2,-1 0 1,-6 0-17,4 13 8,-5 7-6,1 3-3,2 2 6,2 2 2,0 0-5,5-2-1,4-1-4,0-4 5,3-3-5,13-6-1,3-3 0,9-5-16,1-3 2,4 0-10,-1-7 0,-3-7-5,-2-3-25,-5-3-5,-6 0 31,-2-1 15,-5 0 14,-3 0 7,-3 2-2,2 4 7,-4 5 42,1 5 13,-1 3-24,1 2-26,4 0-17,1 2-11,6 12 11,1 2 1,-2 6 1,-2 1-2,-4 0 2,-1 3-2,-5-2 0,0-1-3,0-1-20,-5-4-43,-5-4-37,0-8-86,-1-6-46,0 0 61</inkml:trace>
  <inkml:trace contextRef="#ctx0" brushRef="#br2" timeOffset="403473.5193">17986 8639 50,'0'0'691,"0"0"-691,0 0-107,0 0 25,0 0 58,0 0-135,40 74-84</inkml:trace>
  <inkml:trace contextRef="#ctx0" brushRef="#br2" timeOffset="404066.5541">18201 8725 244,'0'0'401,"0"0"-351,0 0 41,0 0-25,0 0-9,0 0-19,-17-69-13,15 69-23,2 0-2,-1 0-1,-2 8-18,-4 13 17,1 7 2,-2 5 2,4 0 2,2 0-1,2-3-2,0-2-1,11-3-2,8-2-5,2-2-1,1-4 4,2-3-4,-3-1 5,-6-2 2,-3-2 0,-8-2 1,-4-3-1,0-1-7,0 2-14,-7 1 15,-7-2 7,0 2 1,2-5 4,4-1-2,4 0 3,2 0-6,2-13-4,0-7 3,2-6-8,13-4 6,5 2-2,2 3 3,0 5 0,0 6 2,-1 4 0,-3 4 1,3 5 0,-4 1-1,3 0 1,-2 10 0,0 5 0,-2 5-1,-2 2 2,-7-2 0,-2 3-2,-5 0-5,0 1-6,-17-3-30,-4-2-33,-1-3-35,-3-9-41,2-7-46,8 0 41,7-23 74</inkml:trace>
  <inkml:trace contextRef="#ctx0" brushRef="#br2" timeOffset="404208.4378">18464 8636 5,'0'0'604,"0"0"-604,0 0-174,0 0 158,0 0-51,0 0-126,45 82 72</inkml:trace>
  <inkml:trace contextRef="#ctx0" brushRef="#br2" timeOffset="404869.3566">18672 8764 793,'0'0'53,"0"0"-28,0 0 4,0 0-14,0 0-13,0 0-2,-29 86 5,28-59-2,-1 1-3,2-4-4,0-3-4,2-4 4,8-5 1,2-5-1,6-6-15,2-1 11,-4 0 5,2-10-4,-6-5 4,-1-4 3,-4 0 2,-3-2 4,-1-2 2,-3-1-7,2 0 1,-1 0 1,2 0 2,0 5-5,2 7 0,4 2 0,0 6-7,3 3 3,4 1 0,-1 0 2,4 5 2,-1 9 0,-3 4-3,-3 1 0,-3 1 0,-3-3 3,-1-2 0,-2-4-16,-2-4-9,1-3 3,-2-2-31,1-2 18,1 0 35,-2 0 0,7-9 2,2-9 0,6-7 0,4-2-2,2-3 0,-1 1-1,0 3 2,-2 5-1,-3 7 1,-5 8-1,-1 6 10,0 0 6,1 3-8,1 12 3,-2 5 11,-1 3-8,-1 0 0,1-1-9,-1 1-3,1-3 1,1-3-3,4-6-43,4-7-127,0-4-115,3 0 72,-4-17 100</inkml:trace>
  <inkml:trace contextRef="#ctx0" brushRef="#br2" timeOffset="405085.4657">19419 8557 863,'0'0'49,"0"0"-32,0 0 10,0 0-20,0 0-7,107-57 0,-66 46-35,-5 1-68,-8 2-180,-13 2-54,-13 6 162</inkml:trace>
  <inkml:trace contextRef="#ctx0" brushRef="#br2" timeOffset="405272.2123">19415 8750 831,'0'0'117,"0"0"-108,0 0 32,0 0-14,0 0-27,0 0-10,97-18-34,-39-8-87,-3-2-256,-10-4 6</inkml:trace>
  <inkml:trace contextRef="#ctx0" brushRef="#br2" timeOffset="406598.1132">20395 8026 0,'0'0'439,"0"0"-367,0 0-41,0 0 43,0 0 26,0 0-18,0 0-21,-12-25-12,12 23 0,0 2-15,0 0-17,0 0-17,0 2 0,0 15-10,0 8 10,0 9 9,0 3 2,0 3-8,0-1-2,0 0 3,3-1-4,1-4-1,-2-3-14,4-7-33,1-4-32,4-6-83,2-11-38,1-3-21,1-7 105,-3-19 22</inkml:trace>
  <inkml:trace contextRef="#ctx0" brushRef="#br2" timeOffset="406809.5397">20575 7932 629,'0'0'168,"0"0"-152,0 0-16,0 0-4,0 0 4,0 0 15,45 79 3,-34-41-8,-3 5-6,-1 3-1,-3-1-3,-2 0 0,-1-6-67,-1-7-110,0-10-86,0-11 5</inkml:trace>
  <inkml:trace contextRef="#ctx0" brushRef="#br2" timeOffset="407568.865">19995 8667 0,'0'0'684,"0"0"-566,0 0-102,0 0 4,0 0 22,0 0-1,0 0-25,-19 1-14,19 1-2,0-1 0,0 0-2,0-1 2,0 0-6,0 0 6,15 0-2,26 0 2,22-11 37,25-8-17,18-6-8,15-3-5,15-4-3,10-4 2,14 0-6,4-7-1,1 2-50,-3-2 14,-21 2-8,-18 1 10,-31 8 20,-29 7 14,-24 9 2,-19 8 4,-14 6 3,-6 2-1,0 0-7,0 14-80,-12 9-105,-11 1-36,-10 0 17,-6-3 55</inkml:trace>
  <inkml:trace contextRef="#ctx0" brushRef="#br2" timeOffset="408256.4027">20120 9206 3,'0'0'35,"0"0"315,0 0-304,0 0-24,0 0 54,0 0 9,-7-71-5,7 64 3,-3 4-30,3 0-11,0 3 4,0 0-20,0 0-19,0 0-7,0 2-13,0 12-4,0 7 15,3 9 2,6 4 3,-1 4 9,-1 1-7,-2 2-4,2-4-1,-1-3-13,0-4-52,1-8-74,-2-10-63,5-7-28,-5-5 104,1-7 72,1-16-1,5-8-4</inkml:trace>
  <inkml:trace contextRef="#ctx0" brushRef="#br2" timeOffset="408506.0372">20337 9068 608,'0'0'239,"0"0"-239,0 0-1,0 0 1,0 0 5,10 94 15,-1-62-20,2 2 9,-1 6-3,-1-1-6,0 1-4,-3-4 0,-2-4-29,0-9-56,-4-7-53,0-7-50,0-9 2,0 0 99,0-12 53,0-11-34</inkml:trace>
  <inkml:trace contextRef="#ctx0" brushRef="#br2" timeOffset="408827.9061">20561 9217 865,'0'0'94,"0"0"-80,0 0-4,0 0 12,0 0-17,0 0-5,64-13 0,-25 2 4,7-3-1,0 1-3,-3 1-9,-4 0-14,-7 4 0,-7 1-28,-8 1-30,-4 0-91,-10 2-41,-3-1 48,0-2 58,-18 0-28</inkml:trace>
  <inkml:trace contextRef="#ctx0" brushRef="#br2" timeOffset="409083.4228">20720 8996 917,'0'0'40,"0"0"-40,0 0 0,0 0 0,0 0 2,9 93 12,-1-57-7,-1 1 5,-1 2-12,0 4 2,0 3-6,3-2-34,-1-7-71,-2-10-164,-6-13-42,0-14 128</inkml:trace>
  <inkml:trace contextRef="#ctx0" brushRef="#br2" timeOffset="414353.9229">21208 8979 10,'0'0'24,"0"0"343,0 0-277,0 0-82,0 0 13,0 0 19,0 0 2,0-19-22,0 18-1,0 1-9,0-2 23,0 2 2,0-1 10,0-1-6,0 2-14,0 0 15,0 0-16,0 0 1,0 0-11,0 0 0,0 0-6,0 0-4,0 0 1,0 0-1,0 0-4,0 0-2,0 0-8,0 3 2,0 13-7,0 10 15,0 7 4,3 5-1,0 0 0,2 1 2,-2-4 5,2-2-9,-2 0 5,2-2 2,-4-4-7,1-3 0,1-5 1,-3-3-2,0-2-9,0-4-9,0 0-28,2-4-54,-1-6-94,1 0-80,-2-23 171,0-16-14</inkml:trace>
  <inkml:trace contextRef="#ctx0" brushRef="#br2" timeOffset="417779.3623">22026 7947 289,'0'0'120,"0"0"-89,0 0 9,0 0 36,0 0-37,0 0-7,0 0-6,0-7-8,0 7 7,0 0 9,0-1-2,-3 1 6,1 0-2,1-2-12,-1 2-9,1 0-6,-1-1-4,1 1-1,-1 0 1,1 0-4,1 0 2,0 0 3,0 0-4,0 0 0,0-1-2,0 1 0,0 0-1,0 0 0,1-2 1,10-1-4,8-1 4,8-2 4,3-1-3,1-1 0,1 2 2,-3 0-3,-3 3-12,-5 3-38,-5 0-26,-8 0-58,-8 0-42,0 5-69,-13 3 72</inkml:trace>
  <inkml:trace contextRef="#ctx0" brushRef="#br2" timeOffset="418258.3575">22045 8121 224,'0'0'370,"0"0"-304,0 0-20,0 0 44,0 0-31,0 0-52,0 0-7,-3 0-6,3 0 0,5 0 6,5 0 12,2-3-4,3-3-3,4 1 0,2-1-2,-1-1-3,5 1-1,0 0-84,1-1-109,-3-1-37,-6-2-19,-6 0 133</inkml:trace>
  <inkml:trace contextRef="#ctx0" brushRef="#br2" timeOffset="418700.7348">22558 7770 12,'0'0'895,"0"0"-871,0 0-19,0 0-4,0 0-1,0 0 0,-17 1-22,17 24 20,3 9 2,0 1 0,2-1 0,-5-1 0,0-4 0,0-1-22,0-2-35,0-6-56,0-8-49,0-9-70,9-3 58,3-5 88</inkml:trace>
  <inkml:trace contextRef="#ctx0" brushRef="#br2" timeOffset="418933.4519">22811 7745 846,'0'0'61,"0"0"-61,0 0-7,0 0 7,0 0 0,-2 102 1,2-68-1,0-3 9,0 0-9,3-4-26,2-3-44,-1-5-87,3-6-26,-1-7-27,-1-6 60</inkml:trace>
  <inkml:trace contextRef="#ctx0" brushRef="#br2" timeOffset="419297.5971">22458 8257 890,'0'0'96,"0"0"-96,0 0 1,0 0 31,0 0-24,0 0-8,23 0-11,18-11 11,19-3 1,12-5-1,3-1-4,-6 3-7,-13 1 4,-8 5 5,-8 2 1,0 2-20,-4 3 0,-2 0-18,-1 3-26,0 1-62,-6 0-67,-5 0-48,-8 0 131,-7 0-10</inkml:trace>
  <inkml:trace contextRef="#ctx0" brushRef="#br2" timeOffset="419802.4423">22685 8558 72,'0'0'805,"0"0"-689,0 0-112,0 0-4,0 0 0,0 0-12,-27 74 6,21-34 6,2 6 1,-1-3 3,1 0-3,4-8 3,0-3-2,0-6-1,0-5-1,0-3-1,0-2-33,4-4-44,8-4-119,2-7-69,4-1 24,-3-7 104</inkml:trace>
  <inkml:trace contextRef="#ctx0" brushRef="#br2" timeOffset="420742.2349">22892 8658 16,'0'0'28,"0"0"863,0 0-860,0 0-28,0 0 0,0 0-3,-9-22-2,9 22-16,0 0-61,8 0 17,-2 0-20,-3 0 27,-3 0 10,0 0 39,0 0 6,0 0 12,0 0 17,0 0-5,0 0-6,3-3-6,2-4-12,1 1-2,2 0 1,-2 1 1,0 0 0,-1 4 1,-2 0-1,-1 1 2,0 0 1,-1 0-3,0 0-5,2 0 5,-2 2-1,1 7-3,-2 1-1,0 1-13,0-1-12,-2 0 7,-6-3-1,-3-1-7,2-5 20,-1-1 11,2 0 0,4 0 19,-1-7 4,3-3-6,2-2 24,0-1 1,0 1-14,0 0-6,10 0-20,2 3 4,1 2-6,3 4-2,-1 2 2,-1 1 5,4 0-1,-2 4-2,2 10-1,-2 5 9,-4 6 1,-1 3 0,-5 5 4,-2 3 1,-4-1-3,0 2-9,-12-5-2,-6-1 3,-6-4-5,-1-5-9,0-4 7,0-7-18,3-4 3,3-7 17,5 0 8,3 0 3,5-11-11,3-6 0,3 1 0,0 1 6,0 3 4,0 4-4,0 4 13,6 1-6,-1 3-5,6 0-8,0 0 0,2 4-1,3 9 2,-2 2-1,4 1 1,-1 1 0,2-2 1,3-1 0,2-2-2,-2-7-5,4-3 2,-1-2-2,2-3 2,-5-13 0,-2-3 0,-4-1 3,-4-4-10,-2 0-23,-7-3-100,-3-2-153,0 0 21</inkml:trace>
  <inkml:trace contextRef="#ctx0" brushRef="#br2" timeOffset="422246.7777">17445 10551 38,'0'0'416,"0"0"-54,0 0-323,0 0-12,-44-77 20,41 76-7,3 1-8,0 0-32,0 23-10,0 13 10,0 15 2,0 4-1,0 3 2,1-1 4,1-6-3,1-1-4,-2-5 2,4-8-4,-1-6-13,-1-7-21,3-8-23,-1-8-34,-2-8-85,0 0-30,-3-13 90,0-15 30,-2-9-38</inkml:trace>
  <inkml:trace contextRef="#ctx0" brushRef="#br2" timeOffset="422450.343">17360 10549 700,'0'0'87,"0"0"-47,0 0-10,0 0-10,41-72-13,-8 48-2,13 1-3,4 7-2,1 5-2,-5 8-90,-10 3-57,-15 7-16,-18 19 15,-3 10-57,-28 3 115</inkml:trace>
  <inkml:trace contextRef="#ctx0" brushRef="#br2" timeOffset="422638.5466">17368 10775 639,'0'0'95,"0"0"-66,0 0 14,0 0 2,0 0-33,0 0-6,85-38-6,-46 31 0,7 3 0,0 1-67,-4 3-170,-8 0-62,-10 0 119</inkml:trace>
  <inkml:trace contextRef="#ctx0" brushRef="#br2" timeOffset="422907.3702">17781 10824 750,'0'0'44,"0"0"-43,0 0-2,0 0 2,0 0 1,0 82 17,2-55-14,2 0-1,1-2-2,-4 1 6,1-1-8,-1-3-9,2 0-38,2-9-100,0-5-68,1-8 27,-1 0 27</inkml:trace>
  <inkml:trace contextRef="#ctx0" brushRef="#br2" timeOffset="423371.4922">18069 10736 249,'0'0'696,"0"0"-678,0 0-18,0 0-3,0 0 1,0 0-47,58-6-41,-11-4-101,0-3-99,-8-2 152,-9-2-62</inkml:trace>
  <inkml:trace contextRef="#ctx0" brushRef="#br2" timeOffset="423851.4283">18529 10426 128,'0'0'640,"0"0"-603,0 0-13,0 0 16,0 0 7,-41-76-12,31 70-29,-1 4-6,-5 2-3,-2 0 3,-4 4-2,-3 14 2,2 5 0,1 5-1,4 3 2,7 0-5,5-1 6,6-4-6,0-3 4,6-4-1,11-4 2,5-2-2,4-4-1,0 0 2,0-1 0,-4 1 0,-2 0-5,-8-1 4,-4 1-8,-6 1-1,-2-1 1,0 4-3,-15 4 3,-6 0 4,-6 0 5,0-2-2,2-3 2,7-6 0,8-1-1,7-4 1,3-1-16,0 0-51,4 0-82,18-3-41,7-12 68,7-5 31,3-4-34</inkml:trace>
  <inkml:trace contextRef="#ctx0" brushRef="#br2" timeOffset="424434.7092">18797 10494 66,'0'0'650,"0"0"-548,0 0-66,0 0-7,0 0 3,0 0-20,-86-21-11,69 44-1,1 5 0,-2 3 3,4-3-1,3-3 3,5-1-4,3-4 0,3-3-1,0-1 0,0-5 0,9-1-4,10-5 4,5-3-1,4-2-6,5 0-9,0-9 7,-5-3-8,-7-1 17,-4 3 0,-13 2 3,-1 2 0,-3 3 1,0 2 30,0 1-12,0 0-1,0 0-21,0 0-2,0 0-6,0 6-3,5 2 11,2 3-3,2-1 5,3-2-4,4-1-17,4-4-8,4-3-5,1 0-1,-1-3-9,-7-8-4,-6-1 26,-10-4 20,-1-1 1,0-1 21,-11 1 14,-6 0-5,-2 4-18,1 2-8,0 7-5,1 4-20,1 0 15,3 17-14,1 5-51,7 1-33,5-3-72,0-6-2,5-6 33,13-5 43</inkml:trace>
  <inkml:trace contextRef="#ctx0" brushRef="#br2" timeOffset="424825.1086">19123 10465 23,'0'0'407,"0"0"-42,0 0-318,0 0 4,0 0-15,0 0-32,25-26-1,-4 37-2,4 6 1,-1 5-1,0 1-1,-3 3 1,-8-2-1,-7 0-2,-2-3-1,-4-4-6,0-3-19,-6-5 10,-4-5 15,-2-3 3,0-1 10,2 0 2,-1-17-1,4-4-7,4-7 9,3-5-13,5-5 0,20-3-4,9 3-22,9 5-26,-1 11-58,-3 11-52,-8 9-67,-7 2 78,-8 6 6</inkml:trace>
  <inkml:trace contextRef="#ctx0" brushRef="#br2" timeOffset="425217.8284">19549 10541 44,'0'0'825,"0"0"-789,0 0-26,0 0-14,0 0 4,0 0 0,69-45 0,-35 28-17,-7-2-37,-6 1 26,-12 0 28,-7-1 10,-2 1 5,0-1 2,-11 4 0,-3 6 3,-2 5-2,-2 4-2,2 0-8,-4 16 0,-1 9-8,2 5 4,0 4-2,8-3 0,4-2-3,5-1 1,2-3-2,0-3-1,5-5 0,13-3-10,10-7-30,14-7-21,8 0-92,10-11-28,1-13-26,-4-4 112,-6-3-1,-6-1 35</inkml:trace>
  <inkml:trace contextRef="#ctx0" brushRef="#br2" timeOffset="425458.0502">20207 10301 28,'0'0'864,"0"0"-799,0 0-54,0 0-4,0 0-7,0 0-4,54-10 0,-13 9 4,-2-2-115,-3-2-98,-9 0-106,-10-1 172,-9 2-4</inkml:trace>
  <inkml:trace contextRef="#ctx0" brushRef="#br2" timeOffset="425650.9992">20188 10466 875,'0'0'45,"0"0"-29,0 0 46,0 0-16,0 0-46,0 0-9,64-3-4,-8-10-20,13-9-66,0-9-135,-6-3-196,-13-1 271</inkml:trace>
  <inkml:trace contextRef="#ctx0" brushRef="#br2" timeOffset="427384.4673">21653 9912 18,'0'0'19,"0"0"43,0 0-20,0 0 614,0 0-627,0 0-15,0 0-4,-17-31 13,17 31-7,0 0-15,0 0-1,-1 0-15,-2 0-24,0 4-32,-3 5 6,-1 0 46,-1-1 2,0-1-8,0-3-11,3-1 3,4-1 22,1-2 11,0 0 7,0-2-7,0-8-8,0 1 8,0-1 16,3 4 2,1 2 10,2 1-10,-3 3 2,3 0-19,-1 0-1,-1 0-1,1 9 0,-5 5-18,0 0-29,-3 1 16,-14-2 1,-4-3-31,-3-3-8,2-5 66,3-2 4,2 0 17,8-5 34,5-7 17,4-4-47,0-3 11,6 1 1,13 0-10,1 3 1,2 2 2,0 4-4,0 3 6,-2 6-3,1 0-3,0 0-11,-5 9-9,2 8 10,-4 7-7,-3 4 4,-5 3 0,-4 6-2,-2 0-7,-5 1 0,-14-3 9,-9 0-9,-5-4-8,-6-4-9,-7-7-5,1-7 18,2-8 4,7-5 0,9 0 20,11 0-16,7-10 5,6-4-5,3 0 0,0 1-4,18 2-7,10 1 7,5 5 1,3 1 4,0 4-1,1 0-1,-3 0-3,-3 0-5,-1 7 5,-2 0 1,-5-2 0,-4-1 1,-3-1-2,-5 0-7,-3-3-22,-5 0-13,0 1-18,-3-1 23,1 0 8,5 0-14,1-7-74,6-7-79</inkml:trace>
  <inkml:trace contextRef="#ctx0" brushRef="#br2" timeOffset="427681.7669">22239 9858 814,'0'0'47,"0"0"-38,0 0 0,0 0-8,0 0 3,0 0-4,-52 66 7,33-38-6,-2 2-1,0-5-1,-3 1 0,0-2 1,4-3-1,1-3-16,7-2-66,3-6-70,5-5-80,1-5-165</inkml:trace>
  <inkml:trace contextRef="#ctx0" brushRef="#br2" timeOffset="427937.4732">22036 9904 722,'0'0'109,"0"0"-94,0 0 4,0 0 16,0 0-20,0 0-15,42 10 0,-20 7 4,1 4 5,-4 3-6,1 1 1,-5 1 3,-1 0-7,-2 0-4,3-2 3,0 0-61,1-7-101,1-7-90,-1-10-147</inkml:trace>
  <inkml:trace contextRef="#ctx0" brushRef="#br2" timeOffset="428190.3933">22388 9808 296,'0'0'531,"0"0"-494,0 0-37,0 0 0,0 0 0,0 0 9,27 91-3,-18-62-3,0 0-2,-3-3 0,0 0-1,-3-2-25,1-4-61,0-8-87,0-6-59,0-6-136</inkml:trace>
  <inkml:trace contextRef="#ctx0" brushRef="#br2" timeOffset="428400.5565">22591 9756 881,'0'0'66,"0"0"-63,0 0-3,0 0 3,0 0-2,9 89 5,0-52-2,0 1-2,-3 2-2,0-3-21,-1 0-71,-5-11-187,0-12-266</inkml:trace>
  <inkml:trace contextRef="#ctx0" brushRef="#br2" timeOffset="429745.4198">20920 10593 321,'0'0'44,"0"0"-18,0 0 44,0 0 3,0 0-14,0 0-6,0 0 13,-19-13-7,19 13-11,0-1-8,0 1-10,0 0-16,0 0-4,0 0-10,1 0-4,23-3 4,17-2 11,21-7 11,22-6-1,20-4-17,29-4 10,20-4-13,25 0 6,17 0-7,9-3 0,9 0 2,0 0-2,-5-3 0,-13 0-14,-17-1 1,-26 3 11,-21 2 1,-22 3-4,-18 4 5,-19 4 3,-11 1-3,-5 5 7,-5 0-7,3 3-2,0 1 2,-5 2 0,-7 2 5,-10 2-5,-8 0-2,-12 2-1,-6 2-2,-5 0-3,-1 1-14,0 0 0,0 0-5,-7 0-23,-15 0-88,-15 7-29,-7 3-66</inkml:trace>
  <inkml:trace contextRef="#ctx0" brushRef="#br2" timeOffset="431471.926">21511 10971 723,'0'0'93,"0"0"-93,0 0-13,0 0 13,0 0 6,15 87-1,-2-54-1,1-1-3,-1-1 0,-1 1 0,-3-4-1,0-4-30,-3-6-77,0-5-14,0-7-46,-1-6-78</inkml:trace>
  <inkml:trace contextRef="#ctx0" brushRef="#br2" timeOffset="431704.5423">21674 10951 630,'0'0'163,"0"0"-163,0 0-4,0 0 4,0 0 11,34 99 3,-21-66-14,-2 1 4,-1-1 3,-2 0-7,-2-2 2,-2-5-2,2-3-27,0-3-56,3-9-55,2-8-85</inkml:trace>
  <inkml:trace contextRef="#ctx0" brushRef="#br2" timeOffset="432074.1455">21981 11046 677,'0'0'169,"0"0"-135,0 0 11,0 0-1,0 0-18,0 0-26,36-6-2,-6-4 2,11-1 3,6-1-2,0-3 3,1 1-2,0 0 0,-8 3-2,-2 2-13,-10 4-7,-9 3-21,-5 2-24,-4 0-39,-4 0-69,-3 0-25,-3-1-65</inkml:trace>
  <inkml:trace contextRef="#ctx0" brushRef="#br2" timeOffset="432332.4822">22168 10842 765,'0'0'97,"0"0"-66,0 0 3,0 0-15,0 0-17,0 0 1,3 76 19,3-39-10,-1 3-10,-2 1 2,-3 0 0,0 0-1,0 0-3,0-2-38,2-8-101,1-10-247</inkml:trace>
  <inkml:trace contextRef="#ctx0" brushRef="#br2" timeOffset="436855.1197">22700 10782 336,'0'0'96,"0"0"-54,0 0-5,0 0 28,0 0-4,0 0-11,0 0-33,-21-15 8,21 12-6,0 0-4,-1 0 11,-1 0-2,1 1-4,-1 0-7,2-1 0,-4 2 8,4 0-7,-3 1 4,1 0-9,2 0-1,0 0-6,0 0-2,0 0-6,0 14-4,0 8 10,0 8 0,5 2 4,1 0-3,0 2 0,1-1 0,-2-1 3,-2-2-2,1-3-3,-4-1 2,0-1-2,0-3-17,0-1-38,0-4-29,7-6-54,3-5-61,2-6-76</inkml:trace>
  <inkml:trace contextRef="#ctx0" brushRef="#br2" timeOffset="437170.8969">22911 10987 760,'0'0'79,"0"0"-52,0 0 1,0 0 0,0 0-8,0 0-16,86-29-4,-35 18 2,1 0 0,0 0-2,-10 2-1,-5 2-20,-13 3-25,-6 1-25,-9 2-62,-4-1 1,-5 1-70,0-4-33</inkml:trace>
  <inkml:trace contextRef="#ctx0" brushRef="#br2" timeOffset="437441.4258">23068 10779 746,'0'0'99,"0"0"-67,0 0-11,0 0-6,0 0-8,0 0-6,-8 60 6,8-25 17,0 0-22,0 0 1,4 0 2,-1-2-3,-2-2-2,1-1-3,4-5-42,2-2-20,2-5-127,6-8-64,-1-10-87</inkml:trace>
  <inkml:trace contextRef="#ctx0" brushRef="#br2" timeOffset="437842.6897">23506 10783 715,'0'0'140,"0"0"-115,0 0-19,0 0 10,0 0 0,0 0 7,-42 100-4,42-65-12,0-6-4,0-1-3,3-4 1,9-4-2,4-6-6,5-5 1,6-8-16,4-1-7,4-6 16,-4-16 10,-7-5 3,-9-4 2,-10-6 14,-5 0-12,-5-3 13,-17 0-13,-7 5 4,-5 10-4,2 10-4,0 14-4,1 1 0,4 23 2,7 10-54,8 4-94,12-4-194</inkml:trace>
  <inkml:trace contextRef="#ctx0" brushRef="#br2" timeOffset="439150.0825">20016 12543 642,'0'0'123,"0"0"-68,0 0 7,0 0 1,0 0-24,0 0-21,0 0-18,-6-11-5,28 7 1,13-2 4,11-1 2,2 0-2,1 1-23,-6 5-52,-5 0-83,-10 1-74,-12 0-143</inkml:trace>
  <inkml:trace contextRef="#ctx0" brushRef="#br2" timeOffset="460720.1397">17484 13693 1,'0'0'2,"0"0"0,0 0 2,0 0-2,0 0 0,0 0-1,0 0 3,-6-9-4,6 9-6,0 0 5,0 0-10,0-1 11,0-2 0,0 2 13,0 1 108,0 0-71,-1 0-48,-1 0 3,1 0 85,-2 0-79,3 0-5,0 0 0,0-2 1,0 2 5,0 0-7,0-1 4,0 1 6,0-1 15,0 1-14,0-2 13,0 2-7,0 0-2,0 0 11,-2-1 1,1 1 1,1 0-5,0 0-7,0 0 10,0 0-14,0 0 6,0 0-15,0 0 8,0 0-4,0-1 0,0 1-7,0 0-5,0 0 11,0 0-6,0 0-4,0-2 2,0 2 11,0 0-13,0 0-1,0 0 6,0 0-1,0 0-2,0 0-3,0 0 2,0 0-2,0 0-1,0 0 1,0 0 0,0 0 5,0 0-1,0 0-3,0 0-1,0 0 4,0 0-3,0 0-1,0 0 1,0 0-3,0 0 5,0 0-3,0 0 0,0 0 0,0 0-2,0 0 0,0 0-1,0 0 2,0 0-4,0 0 4,0 0-2,0 0-4,0 0-3,0 0 6,0 0-9,0 6 9,0 6 0,0 7 7,3 2-3,1 4 4,2 3-2,2 7-2,-1 0 0,4 1 3,-1 0-3,1-3 0,-1 2 5,-1 0-5,-1-1 0,0 0 0,0-1-5,-2 0 5,-2-2 6,1-3-6,2-2-4,-2-1 4,-1 0 0,2 1 4,-1-1-4,-1 0 0,-1 1-9,1 1 9,-1-3 1,-1-1-1,1 0 2,0-1-2,0-3 3,0-1-3,0-2 0,0-2 0,0-1 0,3 0 1,-2-2-1,-1 2-1,0 0 1,-1 3 0,1-2 4,0 0-4,0 2-1,-2-1 1,1 2-1,-1-1 1,2-2 0,0 3 0,0 0 2,0 1-3,0 2 1,0 1 0,0 2 0,2 2 1,1 2-2,-1 3 2,1 0-2,-1 0 1,1 3 0,-1-5 0,-1 0 0,2-1 0,0 0 0,-2 1 0,1 0 1,-2 0-1,0 2 2,4-2 0,-2-2-2,-1-1 2,1-1-4,1 0 2,-1 3 0,1-2-1,2 4 1,-2-1 0,0 3 3,-1 1-2,0 0 0,0 3-1,-2-2 3,0 1-4,1 2 3,1 0-2,-1 4 4,2-1-8,-1-2 4,-1-2 0,-1 2 1,3 1-1,-1 3 0,1 1 1,1 0-1,0 0 0,1-3 1,0 1 5,-1-2-7,0-2 1,1 0 0,-1-3-1,1 3 4,-2 2-3,-2 0 0,1 2 0,-1-1 0,0-1 2,-3 0 1,3-1-3,-1-3 8,1-1-8,2 5 1,1-4-2,0 3 2,2 3-2,-2 1 2,1 0-1,-2 1 0,4 2-5,-1-2 5,-1 5 1,0 2-1,0 0-2,-2 2 2,2-3 0,0-1-1,-2-4 1,-1 4 0,-1 1-1,-1 2 1,2-1 4,-1-3-3,1 1-1,-2-1 0,0-3-1,0-1-3,0-1 4,1-4 4,1 1-4,-2-1 0,4-1 1,-4 1-1,1-6 0,-1-3 0,1 0 0,-1 1 0,1-3 2,-1 4-2,0 3 0,0 0 0,0 3 1,0-3-1,0 1 0,-2-4 0,2-2 0,-3-1 0,2 0-1,-1 0-3,-1-2 4,0-2 0,0-2 6,0-3-6,0 0 0,0-2 0,0-2 0,0-1 0,0-6-5,0 1 5,0 1 5,0 1-5,0 1 0,0 0 0,0 2 0,0-2-5,0 2 5,0 0 1,0 1-1,0 1 5,0 1-10,0-2 9,0-1-6,0-1 2,0-2 0,0 1 0,0-1 0,0 0 0,0-3 0,0 0 0,0 2 0,0-2 1,-3 3-1,-1-3 1,-1 0-1,2 1 1,-1-1-1,0-4 0,2-2-2,1 5 2,1-6-28,0 0-52,-3-14-89,-4-11-21,-2-19 74,-1-18 5</inkml:trace>
  <inkml:trace contextRef="#ctx0" brushRef="#br2" timeOffset="471424.9062">19686 13847 553,'0'0'0,"0"0"-223,0 0 143,0 0-154</inkml:trace>
  <inkml:trace contextRef="#ctx0" brushRef="#br2" timeOffset="472146.7241">20133 13726 539,'0'0'38,"0"0"-38,0 0-8,0 0-29,0 0-48,0 0-53</inkml:trace>
  <inkml:trace contextRef="#ctx0" brushRef="#br2" timeOffset="580087.5935">11180 12355 76,'0'0'325,"0"0"-296,0 0 8,0 0 44,0 0-5,0 0-22,0 0-30,0 0-11,11-16-10,7 10 1,5 2-3,0 2-1,0 2 1,-2 0-1,6 0 0,1 0 1,6 0-1,4 0-3,2 0-10,2-1-4,-4-3 0,4-2 13,-5 0-7,-1 1 2,-1-3-4,-7 3 13,-3-1 0,-7 2-3,-9 1 6,-4 2-3,-4 1 0,-1-2 1,0 2-2,0 0-7,0 0 0,0 0 7,0 0 1,-3 0-1,-2 0-19,4 0-14,-1 0-30,2 0 5,0 6-19,0-3 5,0 1-37,0-3-72</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8-12T07:03:42.45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20816 11123 112,'0'0'56,"0"0"-39,0 0 17,0 0 3,0 0-18,0 0-5,0 0-4,0 0-5,0 0-3,0-2 1,0-1 8,0-1-8,0-2 17,0 2 14,0 0 22,0 2-30,0-1-15,0 2 4,1-2 12,3 0-17,3-1-8,-3 1 9,2-1-7,0 2 1,-1 1-3,2 0 1,-4 1 3,0 0-6,0 0 0,0 0-4,-1 0 4,-2 4-2,0 0 4,0 2-2,0 0 4,-2-1-4,-9 1 1,-3-2-2,-1 0 1,3-1-1,1-1 0,4-2 1,1 0 0,5 0 1,-1 0 0,2 0-1,0-5 1,0-2-3,3-1-3,7 1 3,2 1-1,0 2 0,0 1 1,-1 0 2,0 3 0,-3 0 7,-2 0-7,-1 0 1,-1 0-1,-4 1-5,0 5 4,0 1-1,0 2 2,-4-2 1,-9 0-1,-4-3 0,2 0-2,0-2 0,1-2 1,4 0 1,3 0 0,2 0 0,2 0 1,2-6 1,1-1 4,0 0-5,0 0-1,0 1 0,9 1 3,2-1-7,1 2 6,3 1-2,0 0 3,1 1 1,0 2-4,-2 0 1,0 0 5,-3 0-6,2 0 2,-6 8-1,-1 2-1,-4 4 0,-2 1 13,0 5-8,0 1 7,0 2 3,-11 1-2,-2-3-11,-1 0 4,1-1-5,-5-2 6,-1-1-3,-1-2-3,-2 0-1,-2-3 4,0 0-2,3-2-1,-1-3-1,5-2 1,0 0 0,3-4-1,4-1 5,4 0-5,1 0 1,4 0 4,-2-6-2,3-1-2,0-1 7,0-1-3,0 1 0,3-2-5,9 3-2,1 0 2,1 4 0,2 1 0,0 2 4,2 0-4,-1 0-1,2 3 1,-2 7 1,2 2-1,-1-1 0,-3 3 0,1-3 4,-2 1-2,-2-3 0,-1-2-2,0-1 0,-3-3 2,-1 0-1,-3-3-2,1 0 1,2 0-6,1-3 6,2-7 0,1-1-1,-1-3 0,0 0-1,-2-2-14,-1 0-13,-2 5-27,1 1-33,-5 5-60,-1-1-106</inkml:trace>
  <inkml:trace contextRef="#ctx0" brushRef="#br0" timeOffset="818.9892">21257 11211 63,'0'0'32,"0"0"-23,0 0 1,0 0 15,0 0-9,0 0-9,17-11 6,-14 9 5,-2-2 12,2 0-9,1 0-2,0 0 0,-3-1-7,4 1-6,-2 0 3,0-2-4,1 2 0,2-1-1,1 1 0,-2 0 0,1 0 1,-3-1-4,2 1 20,-1 1-3,-2 1 2,5 0 4,-6-1-9,2 1 9,-1 0-4,-1 0-1,1 0-1,-2 2 8,0 0 0,0 0 0,0 0-5,0 0-12,0 0 4,0 0-9,-5 10-2,-8 7-2,-5 5 19,-1 3-6,2-2-2,-2 1 3,4-1-7,0-2-7,3-3 3,0 1-2,3-5-1,2-3 3,-2-2-2,4-4-2,1 0-3,2-4-11,1-1-11,1 0-34,0 0-30,0-4-2,0-13-176,4-3 109</inkml:trace>
  <inkml:trace contextRef="#ctx0" brushRef="#br0" timeOffset="1342.8163">21172 11142 161,'0'0'46,"0"0"3,0 0 13,0 0-2,0 0-19,0 0-12,0-9-2,0 9 10,0 0-9,0 0-1,0 0-2,0 0-7,0 0 4,0 0-18,0 0 5,0 0-1,0 0-5,0 0-4,0 0 1,6 2 0,3 7 10,2 4-9,1 6 2,0 1 9,1 1-5,2 1-6,3 1-1,-1 0 3,5-1 1,0 0-4,5 1-2,-2 0-4,-4-2-23,-5-4-54,-9-5-134,-7-4-123</inkml:trace>
  <inkml:trace contextRef="#ctx0" brushRef="#br0" timeOffset="7987.7372">23789 9752 150,'0'0'61,"0"0"-40,0 0 29,0 0 13,0 0-17,0 0-14,0 0-7,0 3 26,0-3-21,0 0-5,0 0-7,0 0 6,0 0-5,0 0-4,0 0-3,0 0-5,0 0 0,0 0-1,0 0-1,0 0-2,0 0 1,3 0-3,-1 0 2,1 0-3,6 0-6,5 0 6,6 0 9,5 0-2,4 0-6,2 0 0,2 0 8,-3 0-8,-3 0-1,-10 0-3,-5 0-4,-4 0-14,-5 0-27,-3 0-39,-6 4-50,-18 3-29,-7 0 22</inkml:trace>
  <inkml:trace contextRef="#ctx0" brushRef="#br0" timeOffset="8635.1142">23677 10048 97,'0'0'119,"0"0"-85,0 0 17,0 0 13,0 0-6,0 0-29,0 0-18,0 2 6,0-2 8,2 0-5,1 0-5,2 0-1,2 0-10,3 0 12,4 0 5,5 0-10,3 0-7,5 0 1,4 0 0,2-4-2,2 1-2,1 0 6,1 0-7,-1 2 0,-8-1 1,-6 2-1,-9-1 0,-5 1 4,-6 0-3,-2 0-1,0 0-20,0 0-1,0 0 7,-5-2-34,0 1-58,0-3-117,5-5 61</inkml:trace>
  <inkml:trace contextRef="#ctx0" brushRef="#br0" timeOffset="9722.8902">24492 9639 111,'0'0'94,"0"0"-82,0 0 7,0 0 2,0 0 18,0 0-28,-13-11-7,13 8 5,-2 0 15,2 2-5,0-2 1,0 0 6,0 2 5,0-1-5,0 1 0,0 0-2,2-1-4,1 2-14,1 0-6,-2 0 4,2 0-3,-1 0-1,-3 0-7,0 0 6,0 6 1,0-1 0,-5 0 3,-3 0-1,-3-1 3,-1-1-5,0 0-10,0-2 0,2-1 0,2 0 5,2 0 3,2 0 4,2-4-2,2-3 4,0 0 0,0-1 2,3-1-2,10-1-1,1 2-3,3 2 4,2 0-1,0 5-3,-1 1-3,0 0-4,-3 0 7,1 3 7,-2 10-5,-2 2 1,-3 4 6,-5 3 1,-4 2-10,0 3 4,0 0 2,-7-1-5,-9 0 2,-3-2 2,-4-3-1,-4-3-1,0-1-6,-3-4 5,0-3-4,1-2 1,4-3-4,3-3 5,9 0-3,4-2 3,6 0 4,3 0-3,0 0 0,0-10 1,4 0 0,13-1 0,1 2-1,1 4 2,-2 2-3,-3 3 2,-2 0-1,3 3-2,-3 10-4,0-2 5,3 3 6,0-2-6,0-1-2,2-1 2,-1-2 0,-1-4-9,3-3-25,-5-1-17,3 0 12,-4 0-41,2-3-35,-5-9-12,-2-2 68,3-3-7</inkml:trace>
  <inkml:trace contextRef="#ctx0" brushRef="#br0" timeOffset="10696.8124">24780 9644 499,'0'0'39,"0"0"-21,0 0-18,0 0-16,0 0 2,0 0 6,14-1 8,-13 5-35,-1-1-12,0 0 17,0-2-10,0-1 21,-1 0 19,-2 0 11,3 0-4,0 0 11,0 0 14,0 0-15,0-1-3,3-3-10,4 1 0,0 1 5,-1 1-5,3 0-3,-2 1 10,0 0-5,-1 0-2,-2 0-4,-1 0 0,-1 0-3,-2 5-4,0-1 7,0 2-1,-5-2-10,-5 1 2,-5-4 7,1-1 2,4 0 0,-1 0 7,7 0-2,1 0-1,1-3 4,2-2 11,0-3 4,0 1-13,0 0 10,6-1-12,4 1 0,3-1-4,-1 1-4,2 0 1,-1 4-1,-3 0 1,0 2 0,-1 1 4,-2 0-5,0 0 2,2 5-1,-3 9 1,-2 3 2,1 5 7,-4 4-4,-1 1-5,0 1 4,0 0-3,-12-2 0,-5-2 3,0-5-6,-5-3-2,-5-3 2,-1-5-1,-2-3 1,4-2-1,7-3-1,6 0 2,5 0 3,5-3 0,1-7-2,2-2-1,0 1 0,0-2-3,8 3 0,4 3-5,0 3 1,1 4 7,2 0 0,-1 0 0,0 3-4,-1 8 4,0 0 0,0 1 4,2-1-1,-1-1-2,2-1 1,-1-4-1,3 1 0,-3-3-1,-1-2-6,-3-1 6,-2 0 0,1 0 0,-2 0-2,1 0-1,-1-8-8,-1 1-10,-1-2-10,0 1-9,-2-1-55,-1 0-18,3 1-12,0-2 2</inkml:trace>
  <inkml:trace contextRef="#ctx0" brushRef="#br0" timeOffset="11462.8038">24261 10127 279,'0'0'47,"0"0"-21,0 0 18,0 0-6,0 0-25,0 0 1,4 0-8,-1 0 20,0-1 19,1 0-3,-1 1-8,0 0-13,1-2-3,2 2-5,1-1-2,5-2-1,3 1-1,7 0-4,5-1 2,6 0 4,7 0-9,8 2-1,3 1 2,5 0-1,4 0-3,6 0 2,0 0 1,0 0 3,-5 0-5,-6 1-3,-8 2-4,-11-2-5,-9 1-4,-11-1 1,-9 1-15,-5 0-20,-2 0-70,0 2-40,-3-1 12,-9 3 44,0-2 55</inkml:trace>
  <inkml:trace contextRef="#ctx0" brushRef="#br0" timeOffset="12623.8055">24347 10455 428,'0'0'28,"0"0"-22,0 0-8,0 0 2,0 0-65,0 0-36,-7-3 84,-3 7-36,2-1-14,-1-3 44,3 0 23,-1 0 3,7 0 44,-2 0-1,2 0-13,0 0 0,0-2 4,0-2 11,10-2-31,1 1-9,2-1-1,-1 2 13,0 1-6,0 0-3,-4 2-7,-1 1 4,-1 0 1,-1 0-5,0 0 0,-3 0-2,-2 4-2,0 3-4,0 0 1,-2-1 3,-8 0 3,-2-2 1,-2-1-4,0 0-7,2-3-5,0 0 8,3 0 3,1 0 1,5-5 4,3-2 2,0-1 11,0-2 2,0 1 11,9 1 1,3 0-21,3 2-6,2 2-4,1 1 0,-3 3 1,-1 0-1,-5 0 0,0 6 2,-1 5-2,-2 4 0,-3 3 11,-2 4 2,-1 1-4,0 0-2,0 1-4,-3 0 2,-8 0-4,-3-1 2,-5-2-3,-3 0 0,-4-2 0,-4-4 0,-1 0-7,1-3-7,1-2 1,6-3 10,4-6 3,5-1 3,5 0-3,3 0-3,4 0 3,2-5 10,0-4-8,0 2 5,0-2-1,3 2 0,8 2-6,5 2 0,-1 2 2,3 1-1,-3 0-1,3 0 0,1 2-1,2 10 1,1-1 4,0 3-4,1-1-3,-2 1 3,3-1 1,-3-3 1,1-2-2,-3-4 0,-3-1 1,-3-3 1,-4 0-2,0 0 0,-2-2-3,-2-10 1,1-2-23,-5-4-38,2-4-38,-1-2-86,-1-4 69,2-3-26</inkml:trace>
  <inkml:trace contextRef="#ctx0" brushRef="#br0" timeOffset="13336.1474">24710 10435 577,'0'0'48,"0"0"-31,0 0 11,0 0-11,0 0-5,0 0-12,76-38 7,-55 38-6,-3 0-2,-2 0 2,-3 6-2,-2 2-1,-4 3 0,-1 2 1,-4 2 1,-2 2-1,0 2-3,-5-1 4,-10-1 3,-5 0-1,-4-4-2,2-2 0,2-4-6,2-1 6,8-5 1,3-1 4,6 0-4,1 0 1,0 0-4,0 0 7,3 0-4,8 0 0,1-4-2,4 0 0,-1 2 1,1 2 0,-2 0 0,1 0-1,-2 2 1,0 9 0,-2 3 0,0 4 2,-4 2-1,-3 0 0,-4 0-1,0-2 1,0-1-1,-6-2 0,-15 0 6,-4-4-6,-8-3 1,-4-2 2,-6-2-3,1-4 0,2 0 4,7 0-4,12-4 0,9-6-2,12-4-13,0-7-108,20-6-314</inkml:trace>
  <inkml:trace contextRef="#ctx0" brushRef="#br0" timeOffset="17139.7679">18305 12494 494,'0'0'53,"0"0"-40,0 0-5,0 0 13,0 0 15,0 0-15,0 0-9,0 0-12,7-23 4,-5 23-1,-2 0-2,0-1 2,0 1 0,0 0 0,0-2 0,0-1 3,0 0-3,0-1-2,0 0-1,0-2 0,0 2-1,-6-1-7,-6 1 8,-5 1-2,-3 1 0,-3 2 2,-1 0 0,-3 2 4,-4 12-3,-2 4 0,0 8 8,2 5-2,3 4 11,7 5-8,7-1-2,9 0-4,5-4 3,0-5-7,19-4-2,9-7 2,10-5-12,9-7 3,6-5-1,6-2-6,4-2-16,-5-13-24,-4-3-86,-15-3-120</inkml:trace>
  <inkml:trace contextRef="#ctx0" brushRef="#br0" timeOffset="18910.7279">18474 12811 628,'0'0'30,"0"0"-23,0 0-7,0 0 2,0 0-2,0 0-4,29-28-6,-8 10 8,-1-5-3,-2-7-4,-2-5 0,-1-6-6,-3-7 3,0-4 0,-2-3-17,-1-3-10,-2 0 14,-4 2 25,-1 11 7,-2 9 21,0 14 31,0 10-20,-2 7 10,-1 5-32,0 0-15,-5 5-2,-1 21 0,-5 9 0,1 10 7,1 3-5,3 2-2,5-4 1,4 0 4,0-3 4,0-3-6,11-4-2,4-2 3,6-7 1,1-6-5,2-5-2,5-8-15,-1-5-4,4-3 13,-1 0 0,0-17-3,-4-7-6,-5-6 1,-7-3 11,-6-1 4,-3 2-2,-6 3 3,0 8 3,-3 8 5,-9 8 19,2 5-12,-2 0-13,-6 5-1,-3 15-1,2 4 4,-2 3-7,6 1 6,2-1-3,5-1 0,3-3 0,5-1 0,0-6 0,0-3-6,6-5 1,5-4-11,2-2-17,1-2 33,2 0 0,-1-6 4,0-5-3,-4-3 0,-2 2 5,-2 3-4,-4 0 2,-2 7-4,1 0 2,-2 2 3,0 0-5,0 0-1,1 0-9,1 4 0,1 8 3,0-1 7,3 2 6,0-2-3,4-1-3,2-3 1,1-2-1,3-2-7,1-3 3,-2 0-2,6 0-1,-4-8-1,-1-9-3,-2-4 4,-1-2 1,-1-2 6,-2-3 10,-1-2-9,2 0-1,-4 2 0,5 6 10,-3 3-3,0 4-3,1 5 11,-4 4-11,0 2-2,0 4-1,2 0-1,2 0 0,2 5 5,3 8-5,-1 3-4,0 2 4,0 2 1,-2 1 3,0 0-4,-3-1 0,-3-1 2,-5-3-2,-1 0-6,0-2 2,0-4 4,-6 0 3,-3-5 0,0 0 1,0-5-1,3 0 1,3 0 1,3-5 2,0-9-7,0-4 0,12-5-13,8-3 13,5-1-2,5-2-3,0 3 0,-1 0-9,0 3 9,-8 5-4,-6 3 8,-6 4 0,-9 2 1,0 5 0,0 1 0,0 2-2,-2 1 2,-4 0 1,0 0 4,-4 0-5,2 4-2,2 4 2,2 1-1,2 1 1,2 4 0,0 1-2,0 4 2,6 2 1,3 0 3,6 0-3,-1 0 0,0-2-1,-1 1 6,-4-4-5,-3-2 0,-4-1-1,-2-5 0,0 0 0,0-3-8,-4-2 8,-5-1 0,3-2 2,1 0-2,2 0 3,3-15-3,0-3-3,0-3-15,11-6-6,8 2 23,3-1 0,7 2 1,0 5-5,0 2 5,1 4-2,-3 3 2,0 6 6,-2 1-1,-2 3-1,-1 0 4,-1 12-3,-4 8 7,-3 2 0,-2 3-3,-2 0-4,-5-1 2,-2-1-7,-3-5-3,0-1 2,0-1-24,-13-6-9,-7-3-54,-2-7-110,-2 0-49</inkml:trace>
  <inkml:trace contextRef="#ctx0" brushRef="#br0" timeOffset="19053.8572">19800 12257 562,'0'0'0,"0"0"-21,0 0-100,0 0-44,0 0 27</inkml:trace>
  <inkml:trace contextRef="#ctx0" brushRef="#br0" timeOffset="20072.7435">20195 12330 551,'0'0'50,"0"0"-38,0 0 4,0 0 14,0 0-14,0 0-16,0 7-10,0 16 10,0 6 2,2 8 6,-1 4 6,-1 4 1,0 9 5,0 2 1,0 2-4,0-3-6,0-7 2,0-4-11,5-6 6,-1-5-8,3-1 0,3-5 2,-3-4-2,3-4 0,1-6-1,-4-5-7,3-5-16,-2-3 9,-2 0-13,3-6 28,-1-11 10,-1-8-10,-6-2-5,-1-3 2,-1-2 3,-18-2-5,-7-3-2,0-3 6,-7-6-1,0 3-1,2 0 5,1 11-2,9 8 8,3 11 0,9 6-2,4 6 0,5-1-1,0 2-5,0 0-1,0 0-6,0 0-3,0 0-5,5 0-6,7 0 7,7 0 14,9-1 6,8-2 3,2-3-9,5 0 0,2-1 0,-3 2 1,-5-2-1,-2 0-4,-9 0 4,-7 0 0,-4 3 0,-7 0 0,-4 1 7,-2 0-4,-2 0 1,0-1 16,1 2-8,-1-1-4,0 3-8,0-1 7,2 1-5,-1 0 0,1 0-2,1 0-4,1 4 0,3 9-1,-1 1-5,-1 4 10,0 2 6,-2 1-2,-2 2-1,-1-1-3,0 1-7,0-5 1,0 1-15,-4-4-20,-2-5-63,1-7-121</inkml:trace>
  <inkml:trace contextRef="#ctx0" brushRef="#br0" timeOffset="20253.9435">20496 12280 687,'0'0'16,"0"0"-12,0 0-2,0 0-2,0 0-38,0 0-128,14-5-50</inkml:trace>
  <inkml:trace contextRef="#ctx0" brushRef="#br0" timeOffset="22359.6578">20922 12251 181,'0'0'35,"0"0"5,0 0 24,0 0-22,0 0 31,0 0-14,0 0-7,-12-50-10,10 48-10,1 0-3,-1-1-4,-1 3-6,2 0 2,-4 0-1,-2 0-14,-5 2-4,-3 11 2,-4 4-3,1 4 0,-2 0-1,4 0 1,6 0 2,3 1-1,7-3-4,0 1 0,0-3-2,11 1 4,8-2-5,5-3 5,3-2-11,3-3 3,3-4 7,2-2-8,-2-2-1,0 0 4,-5-5-16,-3-7-3,-5-2 11,-6-2 11,-8 1 3,-5-1 10,-1 3-3,0 4 10,-4 2 10,-8 2-11,-2 5-9,-3 0-7,-5 0-1,-3 14 1,0 5 1,1 2-1,-1-1 2,8-1-1,3-2 1,6 0-1,6-1-1,2-2 0,0 0-6,3-4-3,12 0 8,5-3-13,5-6 4,2-1 2,3 0 7,-4-3 1,-2-8-2,-6-1-5,-3-2 5,-6 1 2,-3 0 1,-4 2-1,-2 1 1,0 3 4,0 1-4,0 3 2,0 2 1,0-1-4,0 2 0,0 0-3,0 0 2,0 0-1,3 0-5,-2 0 0,4 7 7,2 3 0,-3 0 0,4 0 0,0-1 0,0-1 2,4-2-4,2-3 1,2-3 0,3 0-6,3 0-17,0-7-37,0-9-7,-5-4-10,-3-4 5,-1-2 43,-7-7 8,1-2 19,-4-5 3,-3-1 5,0 0 15,0 2 36,0 7-25,0 9 10,0 11 35,0 9-15,0 3-50,0 3-11,0 20-5,0 11 5,0 7 24,0 1-20,1 2-4,4-2 3,1-4-2,-3-2 0,-2-7 3,1-5-2,-2-4 3,1-6-3,-1-4-2,0-6-3,0-2 2,0-2-2,0 0 3,0 0 12,0-11-5,0-5-7,0-3-5,8-3 5,4-3 0,4-4 0,7 1-2,3 4-3,3 7-5,-1 7 2,-1 10 8,0 0 2,-4 5-2,-3 13 0,-1 4 0,-7 4 8,-1-1-6,-5 1 0,-6-4 0,0 1-2,0-3-1,-12-3-12,-3-5-19,-6-5-38,1-7-88,1 0-177</inkml:trace>
  <inkml:trace contextRef="#ctx0" brushRef="#br0" timeOffset="22500.1972">21660 12211 30,'0'0'131,"0"0"-131,0 0-156</inkml:trace>
  <inkml:trace contextRef="#ctx0" brushRef="#br0" timeOffset="23088.7739">21879 12306 648,'0'0'21,"0"0"-17,0 0-4,0 0 0,0 0 5,0 0-2,-46 83-2,46-56 1,0-6-2,0-3 0,2-5-4,7-4-1,-2-4-8,4-3-4,2-2 0,2 0 13,1 0 4,-1-14 0,2-3 1,-4-1-1,-1-2 0,0-3 0,-1-1 5,2 0-4,-3 2 7,2 5-5,0 5-3,-3 8 1,0 2-1,3 2-1,0 2 1,1 12-3,-2 8 2,-2 1-1,-5 2 2,-3-2 0,-1-1 3,0-7-3,0-5-24,0-5 13,0-3 0,0-2 3,0 0 8,0-2 8,8-13-8,4-5-11,3-1 11,5-3 0,-1-1 1,1-1 1,0 4-2,-1 5 0,0 5 2,-3 8 4,-3 4-5,2 0 2,-1 11-3,2 6 11,-2 6-9,2 0-4,-1-1-18,3-4-86,-3-6-260</inkml:trace>
  <inkml:trace contextRef="#ctx0" brushRef="#br0" timeOffset="24694.4574">22718 11863 695,'0'0'5,"0"0"-5,0 0-3,0 0 3,0 0-15,0 0 15,-1 60 10,7-21-2,-2 0-4,-2-1 1,2-2-4,-1-6 1,-3-3-2,0-4-2,0-6-21,0-6-15,0-4-18,0-4-54,0-3 8,0 0 71,-7-14 25,5-8-44,-1-5 11,2-2 39,1-1 49,0-3 23,0-2-28,13-2-9,-1 0-11,7 5 23,-1 8 0,0 7-4,0 8-16,4 5-4,2 4-16,3 0-3,0 0-2,-4 11-2,-6 9 0,-5 6-5,-6 2 5,-6 4-5,-1 2 3,-19-2 1,-7 0 1,-2-5 4,2-7-1,3-3 4,6-5-5,6-2-2,8-4 0,4-1 3,0 2-3,0-1-5,10 2-1,5-2 5,9-1-1,1-3-3,1-2 1,3 0 4,-5 0-2,-1-7 2,-4-4-1,-7-2 1,-5-3 0,-4-1 0,-3-1-1,0 1 1,0 3 1,0 4 5,-9 5 0,2 5-6,-6 0 0,-3 0 2,-3 15-1,0 3 0,2 2-1,7-2-1,3 0-2,7-4 3,0 0-1,0-3-2,16-1-6,9-3-4,6-2 5,8-3 7,7-2-6,1 0-8,-4 0-24,-4-4-18,-11-6 7,-8-2 25,-7 0 23,-8-2 2,-5-2 9,0 1 0,0-3 31,0 4 14,-7 3-10,4 3-18,2 2 0,1 5 2,0 1-19,0 0 4,0 0-13,0 15-12,0 13 12,0 11 1,-3 6 6,2 6-3,-1 2-3,1 2-1,-1-4 1,-1 1-1,0-4 1,2-4-1,-2-7-7,1-12-9,-1-10-22,0-9-13,-4-6-23,1 0-16,-3-13 83,0-16 5,-1-11-13,4-5 15,1-3 21,4-1 14,1-3 6,0-3-11,9-3 9,10 1-17,6 7-2,3 8-9,2 16 3,-1 13-10,-2 10-4,1 3 4,-3 2-3,-7 13-1,-7 2-3,-8 1-4,-3-1-4,0 0 5,-15-2-9,-6-4 13,0-1-10,6-5-10,2-1-23,11-4-46,2 0-64,0 0 12,20-14 23,5-2 108</inkml:trace>
  <inkml:trace contextRef="#ctx0" brushRef="#br0" timeOffset="25001.6684">23554 12089 616,'0'0'29,"0"0"-24,0 0-5,0 0 5,0 0-3,0 0-1,-21 68-1,26-56-7,9-2-13,4-3 0,2-4-5,0-3 25,-1 0-5,-3-7-1,-9-9 6,-6 0 0,-1-4 2,0 0 17,-8 0 6,-8-1-24,-3 6-1,2 2-8,0 7-17,1 6 3,2 0-18,3 14-17,3 6-13,5 0-73,3-1-76</inkml:trace>
  <inkml:trace contextRef="#ctx0" brushRef="#br0" timeOffset="25577.6518">23748 12034 197,'0'0'404,"0"0"-384,0 0 14,0 0-10,0 0-13,92-47-9,-60 47 1,1 13-1,-4 5-2,-5 3 0,-5 1 0,-11 0-8,-7-1-3,-1-3 4,-9 1-21,-15-5 3,-1-4 25,5-3-10,4-4 8,9-3 0,4 0 4,3 0 0,0-9-2,10-6-1,11-4-17,9-1 18,6-3 0,4-2-2,5-4-4,-2-2-14,-2-3-29,-5-1 11,-6 0 7,-8-2 12,-6 2 17,-7-1 2,-5 8 4,-2 4 20,-2 9 46,0 8-9,0 4-39,0 3-5,0 6-17,-6 20 4,-3 11-1,-5 7 8,5 4-3,0-2 9,5-1-13,2-1 6,2-6-8,0-1 7,2-8-4,11-2-5,7-5-11,4-7-30,8-8-24,3-7-55,-1 0-49,-6-17 73,-5-7-8</inkml:trace>
  <inkml:trace contextRef="#ctx0" brushRef="#br0" timeOffset="25750.8903">24291 11876 333,'0'0'375,"0"0"-366,0 0-9,0 0-32,98-33-9,-40 26-101,-3-1-99,-11-3 73</inkml:trace>
  <inkml:trace contextRef="#ctx0" brushRef="#br0" timeOffset="27079.5677">22704 12255 138,'0'0'70,"0"0"-34,0 0 21,0 0 2,0 0-32,0 0-24,0 0 3,10 0 18,-10 0-3,0 0 11,0 0-4,0 0-8,0 0 3,0 0-5,0 0-1,0 0-8,0 0-7,0 0 0,0 0-1,3 0 1,-2 0 0,1 0 10,-2 0 6,0 0 4,0 0 1,0-2-7,0-5-7,3-3-5,0 0-3,0-2-1,5-2 0,-2-1-1,2-5-15,1-4-35,4-3-100,-4-1-187</inkml:trace>
  <inkml:trace contextRef="#ctx0" brushRef="#br0" timeOffset="28833.7012">17317 13157 220,'0'0'57,"0"0"-32,0 0 3,0 0 16,0 0 1,0 0-22,0 0-12,-12-9-6,11 9-3,1 0-1,0 0 6,-2 0 13,2 0 10,0-1-10,0 1 1,0-1-3,0 1 1,0 0-5,0 0 1,0 0-12,0 0 7,0 0-9,0 0-1,0 0 0,0 0 2,0 0 1,0 0-3,0 0-3,0 0 1,0 8-6,0 5 8,3 5 7,3 4-7,3 3 1,0 7 4,0 2 0,1 7-4,-1 4 5,1 4 0,-4 2-3,1-1-2,-4-4 0,-2-2 2,1-3-3,-1-3-3,-1-1-15,3-5-22,0-5-30,3-7-54,-1-10-119,-1-7 91</inkml:trace>
  <inkml:trace contextRef="#ctx0" brushRef="#br0" timeOffset="31793.5751">17348 12282 216,'0'0'35,"0"0"2,0 0-13,0 0 4,0 0 9,0 0-11,0 0-10,-3-4-13,3 4 12,0 0 1,0 0 4,0 0-20,2 0 0,4 0-1,3 0 1,6 0 7,1 0-5,8 0 0,3 0 0,3 0-1,4 0-1,4 0 1,2 0 7,6 0-8,-1 0 0,-1-6-1,-3-2 3,-2-1-2,-2 2 0,0-1 2,4 1 3,2-2 6,4 1-5,6-1 2,-1 1-4,0 2-2,0 2 2,-2 1-3,-1 2-1,-3 1 1,-1 0-1,-2 0 0,2 0 0,0 0-1,1 0 1,-4 0 1,-2 0 0,0-2 4,1 2-5,-1-3 0,4 1-2,1-3 2,3 1 1,-2-3-1,3 2 0,-2-2 0,-1-2 2,0 2-2,0 0 0,5-2 0,0 2 5,1 0-3,0 1-2,-4 1 5,0 2-3,-3 2-1,1-1 0,-1 1 1,1 1-2,-1-1 0,4-1 0,-3 1 0,0 1 0,-2-2 2,-2 2 4,1-1-6,-1 1 0,-1 0-1,1 0-1,0 0 4,-2 0-4,-1 0 2,-5-3-1,-1 0 2,0-1-1,0 0 0,1 0 0,2-1 0,1 0 0,2 0 0,0 1 2,4-2-2,2-1 0,0 0 0,2 0 3,4-3-3,0 2-1,4-2 1,3 2 0,0-1-1,0 1 1,0 1-1,-3 1 5,-2 2-4,-1 2 0,3-1-1,2 2 1,0-2-1,3-1 1,-1-2 0,-4-1-1,2 0 1,4-2-13,6-3 6,4 1 5,-4 0 0,-8 2-5,-6 3-19,-4 1-23,-3-1-21,-3 0-21,-7-1-126</inkml:trace>
  <inkml:trace contextRef="#ctx0" brushRef="#br0" timeOffset="33488.8638">22111 11871 42,'0'0'225,"0"0"-225,0 0 2,0 0 6,92 0 13,-66-1-4,-1 0-9,3-2 0,-1 0 8,4-1 18,-1 1-7,2-2-1,-1 1-7,0 0 1,4 0 1,2 0-10,2 1-5,4 1-1,2 0 5,4-1-8,2-1 5,3 0-2,-1-2 1,-5 2-5,1-2 3,-1 0-2,-2-1 0,2 0-1,-5 0 1,2-2 0,-2 2 5,-1 0-6,1 2 5,2-2-1,0 1-5,1 2 4,0 0-4,1 1 2,-1-1-1,-3 0 0,-2 1 0,1-2-1,-4 0 0,-1 0 7,-1 1-7,1 1-1,0-1 1,2 1 1,2-1-1,-3 0 0,1-2 0,-3 0 1,1 1 0,0-2-2,-5 1 0,2 1 1,-3 2 0,1 0 0,-1 0 1,-4 1-1,-1-1 0,0-2 0,3 1 0,-1 0 0,2 0 0,-2-1 0,-3 1 1,1-2 1,-3 3-2,-3-1 0,-1 0 0,0 2 0,0-2 0,2 1 0,3 1-3,1-1 3,0 2 1,1-2-1,-4 1 0,4 0 2,-4 0-2,-1 1 0,-5-1-2,-1 1 2,-4 1 0,-4-1 0,2-2 0,-3 0 0,0 3 3,1-1-4,4-2 1,-1 3 0,2-2 0,1 1 0,-2 1 0,-2 0 0,0 0-2,-5 0 4,1 0-4,-2 0 2,1 0-1,4 0 2,-2 0-2,3 0 1,0 0 0,4 0 1,-2 0-1,-2 0-2,1 0 2,-3-1 0,2 1-1,2 0 1,2 0 0,1-2-1,2 2-4,-2-1-1,2-1-1,-2-1 4,0 1-3,-3-1 5,-4 1-2,2 1 3,-4-1 0,-4 1 0,-1 0 0,0 1 0,0 0-11,0 0-13,0 0-5,0 0-39,0-2-57,0 1-45,0-2 105,5 0 31</inkml:trace>
  <inkml:trace contextRef="#ctx0" brushRef="#br0" timeOffset="36114.5844">17413 12297 137,'0'0'17,"0"0"-17,0 0 1,0 0 4,0 0-5,0 0 0,0 0 4,0 0-4,0 0 3,0 0 2,0 0 23,0 0 21,0-1 10,0 0-12,0-1-27,0 1-5,0-1-10,0 2 1,0 0-3,0 0-3,0 0 4,0 0-4,0 0-2,0 0 2,0 0 0,0 0 2,0 0-1,0 0 0,0 0 2,0 0-2,0 0 1,0 0 4,0 0-1,0 0 4,0 0 0,0 0-1,-2 0 5,-8 0-9,1 0 0,-6 2-2,-2 2 1,2-3-3,-4 2 2,0 0-2,-2 1 1,-2 1 2,0-1-2,-3 0-1,4 2 0,-2-3 1,2 1 0,0-1-1,8-2 0,-1 1 0,5-1 1,3-1-1,1 1 2,5-1-4,-2 0 5,3 0-4,0 0 1,0 0-2,0 0 2,0 0 2,0 0 1,0 2-3,-3-1 0,0 2 0,2-3 1,1 1-1,0 1 0,0-2-1,0 1 1,0 2 0,0 0 0,0 1 0,0 1-2,0 2 4,0 1-1,0 0-1,0 2 0,4 3 0,2 3 0,-3-1 0,0 3 1,0 1-2,0 2 2,2 1 4,-1 1-4,1-1-1,0 1 1,0 1 5,1-2-6,-3 3 4,3-1-1,-2-2-3,2-1 0,-1 1 2,-2-1-2,0-2 2,1-2-2,1 0 0,-2-3 6,5-2-4,-2-1-2,-1-1 1,0-2-1,-2 1 0,-2-1 0,1 1-2,0-1 7,-2 2-3,1-1-2,0-2 0,3 0 2,-2-3-2,1 0 2,1 0 1,1 1-2,-1-1 3,3 0-4,-5 2 2,3-1-1,-2 2-1,-2 0 2,2 0-2,-1 1 0,1-1-3,0 0 7,1-1-3,1 1-1,0-3 0,0 1 0,-1 1 2,1-1-1,1 1-1,-2 0 0,0 1 0,0-2 0,-3 1 0,1-2-1,-2 2-2,0-2 6,0 2-3,0 0 0,1-1 1,-1 3 2,2-3-3,-1 2 1,1 1-2,2-1 1,-1 0 0,0 2 0,0-2 0,-2-1 0,1 1 0,3 0 1,-4 0-1,2-1 0,0 1 0,-1 0 0,1-2 0,-2 2 0,2 0 0,0 4-14,0 2-34,0 4-11,-3 1-81,0 0-59,0-2 103</inkml:trace>
  <inkml:trace contextRef="#ctx0" brushRef="#br0" timeOffset="39741.8879">19316 13397 130,'0'0'208,"0"0"-189,0 0-5,0 0 43,0 0 13,0 0-36,0 0-19,-8-11-7,8 9 14,0 2 4,0 0 1,0-1-4,0-1 3,0 1-8,0 1-8,0 0-5,0-1 2,0 1-1,0 0-6,0 0 0,0 0-2,0 11 0,0 10-1,0 10 6,0 9-1,1 0-2,2 4-4,-3-2 4,0 0 2,0-3 4,2-1-6,-2-4 0,0-5 0,0-6-4,0-4 3,0-8-40,0-6-22,0-3-29,0-2-92,0-6-32,0-15 112</inkml:trace>
  <inkml:trace contextRef="#ctx0" brushRef="#br0" timeOffset="40041.5819">19352 13349 604,'0'0'24,"0"0"-13,0 0-11,94-31 4,-58 31-3,-3 0 0,-2 0 0,-7 11-1,-9 3-2,-6 0-10,-9 2-20,0 0 29,-10 2 3,-17 1 3,-6 0 4,-4-2-7,1-4 3,4-2-3,9-4-4,9-3-28,7-1-72,7-3-119,4 0-24</inkml:trace>
  <inkml:trace contextRef="#ctx0" brushRef="#br0" timeOffset="40493.5682">19536 13601 636,'0'0'41,"0"0"-41,0 0 8,0 0-8,0 0 1,94 3 3,-72 17-4,-1 4 0,-8 1-11,-7 5-8,-4-4 16,-2-3-11,0-2-4,-6-6 8,-7-5 2,-1-5 8,-1-5 3,3 0 2,3-5-2,0-11 9,6-5 9,3-4-8,0-4-6,12-3-5,8 0-4,8-1 1,5 2-7,1 6-12,2 6-21,-2 9-41,-8 6-109,-7 4-101</inkml:trace>
  <inkml:trace contextRef="#ctx0" brushRef="#br0" timeOffset="40897.771">19806 13729 641,'0'0'24,"0"0"-23,0 0 2,0 0 12,0 0-12,0 0-2,98-29-1,-70 19-7,-6-3-10,-8 1 2,-5 1 10,-6-3 4,-3 1 1,0 0-14,0 2 8,-10 1 6,-3 4 4,-3 3-4,-1 3 0,0 0 0,-4 5 1,-1 11-1,2 6 0,3 2 2,5 2 0,3 0-2,9 0 2,0-3-2,3-3 0,13-3-2,9-3-8,8-7-53,5-5-44,5-2-49,-1-7-140</inkml:trace>
  <inkml:trace contextRef="#ctx0" brushRef="#br0" timeOffset="41161.6428">20286 13577 590,'0'0'52,"0"0"-48,0 0 5,-85 19 13,63 3 3,-4 4-9,4 1-7,6 1-3,5-3 0,8-1 3,3-4-7,0-5 1,2 1-1,18-7-1,13-2-2,14-7 1,12 0-14,9-12-30,-6-9-112,-10-2-274</inkml:trace>
  <inkml:trace contextRef="#ctx0" brushRef="#br0" timeOffset="42774.1269">21142 13297 351,'0'0'253,"0"0"-253,0 0-55,0 0 47,0 0 8,-3 77 13,3-40-11,2 1-2,3-1 6,-2-5-5,-3-2 3,0-7-4,0-5-5,0-7-32,-3-1-32,-2-7-41,0-3-73</inkml:trace>
  <inkml:trace contextRef="#ctx0" brushRef="#br0" timeOffset="43178.7561">21169 13328 255,'0'0'87,"0"0"-37,38-96 23,-22 76 4,7 6-22,0 4-10,7 4-24,3 5-7,0 1-1,0 0-9,-8 8-4,-10 10 0,-11 1 0,-4 3-4,-13 5-12,-18 2 12,-7-4 0,-4-2-16,1-6 16,7-6 4,4-4 1,12-4-1,6-3 1,9 0 1,3 0 8,0 0-1,0 0-1,0 0-8,9 3-13,7 4 13,2 2 10,3 5-7,0 1 1,1 3-4,-2 1 2,-1 0-2,1-2 1,-3-2 3,0 0-4,-5-5-22,0-3-26,-1-1-41,-1-5-104</inkml:trace>
  <inkml:trace contextRef="#ctx0" brushRef="#br0" timeOffset="43598.7322">21505 13490 360,'0'0'265,"0"0"-235,0 0-19,0 0 27,0 0-35,0 0-1,45-7-2,-17 0 9,-1-3-9,-3-1 0,-6-2-2,-2-1-3,-4-2 5,-6 1 0,-3-1-4,-3-1 4,0 0 3,-2 2-3,-8 5 5,-2 3 2,-3 6-3,-1 1 0,-2 0-1,-4 16 3,2 6-5,2 3 3,5 2-4,3-2 0,10-1 0,0-1 0,0-3 0,8-4 0,9-2-6,5-2-16,6-6-16,5-4-22,6-2-50,2 0-68</inkml:trace>
  <inkml:trace contextRef="#ctx0" brushRef="#br0" timeOffset="44751.691">21914 13373 495,'0'0'61,"0"0"-34,0 0 19,0 0-10,0 0-23,0 0-13,-52 20 1,37 1-1,-3 4 9,1 1-3,3-4 1,1-1 2,5-4-3,7-3-1,1-2 1,0-4-6,2-1-8,18-1-9,5-6 3,8 0 14,3 0 0,2-4-14,-2-8-2,-6-2-12,-9-2 19,-6 2 9,-9-1 4,-5 2 7,-1 1-9,0 3-2,-4 4 17,-10 2-16,2 3-1,-1 0 1,-3 0 0,-1 8 4,4 4-5,2 0-1,4 2 1,2-3 1,5 2-1,0-2-6,0 1 6,0-4 2,4 1-2,6-5-11,-1-1 9,0-2-12,4-1 12,-1 0 1,0 0-4,-3 0-1,-2 0 6,1-5 3,1-2 0,-2 2-3,-1 1-1,0 0 0,0 4-4,0 0 4,0 0 0,2 0 1,2 0-4,0 0 4,2 1 0,3 2 2,-1 0-2,2-2 0,-1-1 1,0 0-1,-3 0-4,-2 0-25,1-8 9,-4-5 8,1-5 12,-2-3 0,-2-3 4,0-3-3,-2 0 1,-2 2 5,0-2 4,0-2 11,1 3 0,1-1 3,-1 6-11,3 8-7,-4 6 13,0 7-11,0 0-9,0 1-11,0 19 11,0 4 5,0 6 5,0-2-10,0-1 3,0 0-1,0-4 0,0-1-2,4-2 3,4-5-3,3-4-8,-2-2-2,4-5-9,3-4-22,-1 0 23,3 0-14,-3-11-13,-1-7-43,-5-4 20,-1-1 22,-2-2 34,-6 1 12,0-1 4,0-2 51,0 1-5,0 0-13,0 0-4,0 8 7,0 7 9,0 5 1,-2 6-13,1 0-30,-3 16-7,0 10 0,1 9 17,2 1-8,-1 2-7,2-1 3,0-3-1,0-3-1,0-4-3,5-5-7,5-2-21,2-7-59,2-8-84,5-5-114,2 0 189</inkml:trace>
  <inkml:trace contextRef="#ctx0" brushRef="#br0" timeOffset="45409.8565">22917 13134 551,'0'0'25,"0"0"-11,0 0-9,0 0 1,0 0 4,0 0 30,-17 88-22,16-53-8,1 2-8,0-3 5,0 0-5,0-3 2,1-3-2,5-3-2,-1-5-2,1-6-25,-2-4-40,0-4-87,-2-6-45,-1 0 31,-1-6 123,0-11 11</inkml:trace>
  <inkml:trace contextRef="#ctx0" brushRef="#br0" timeOffset="45609.9759">22931 13130 285,'0'0'250,"0"0"-229,0 0-10,0 0-9,0 0 2,91-18-3,-61 18-2,-2 0-12,-4 0-78,-10 1-29,-8 5-22,-6 0 41</inkml:trace>
  <inkml:trace contextRef="#ctx0" brushRef="#br0" timeOffset="45819.0032">22879 13332 389,'0'0'165,"0"0"-147,0 0 16,0 0-15,0 0-14,0 0 2,79-20-5,-52 19-2,-6 1-33,0 0-65,-3 0-80,-11 0 2,-2 0 91,-5 1 16</inkml:trace>
  <inkml:trace contextRef="#ctx0" brushRef="#br0" timeOffset="46092.7615">23132 13387 606,'0'0'79,"0"0"-47,0 0 19,0 0-3,0 0-48,0 0 5,13 18-6,-6 5 2,-1 1 2,-2 3-2,-4-2-1,0 2-9,0-2-52,-2-2-25,-6-5-163,2-7-17,2-6 137</inkml:trace>
  <inkml:trace contextRef="#ctx0" brushRef="#br0" timeOffset="47820.2228">24135 13079 17,'0'0'28,"0"0"-17,0 0 17,0 0 408,0 0-403,0 0-25,5-55 18,-5 50 3,0-1 5,0 2-13,0-1-10,-2 1-1,-4 1 1,-1 0-3,-3 2-2,1 1-2,-4 0-1,0 0-3,0 7 2,-2 5-7,3 0 9,0 4-8,2-2 7,1 3-3,1-2 2,-1 4-2,5-2 0,1 1 0,3-1 0,0 0 0,0 0 0,6-1 0,7-1-12,2 0 5,1 2 0,-1-1-3,0-1 9,-3 1 2,-3-2-1,-3-3 0,-6-1-6,0 0-1,-10-3 7,-10-1 0,-8-1 0,-7-2 2,0-3-1,4 0 1,6 0 0,9 0 0,7-4 1,8-3 4,1-2-4,0-1-3,7 1-3,15-1-19,7 1 5,4 1 16,0 0-7,-2 2-6,-3 0 12,-3 2-1,-3-2 3,-5 0 0,-3-2 1,-2 1 0,-2-2 4,-2 1-4,-2 3 0,1-2 5,-4 2 3,-1 3 0,-1 0-1,-1 2-3,0 0-3,0 0-2,0 6 0,0 8 0,0 4 13,0 2-6,0 0 2,0-1-5,0-2-2,0-3-2,0-2 0,2-5 3,7-2-3,1-2-4,0-3 0,1 0 1,2 0 2,-2-5 1,2-10 0,1-2 0,-1 1-6,-1-3 6,-3 1 2,0 1-2,0 0-5,0 3-5,-3 6 10,0 2-9,-3 6-1,1 0 2,2 0 4,0 10-7,0 2 8,0 2 1,3-2 2,0-1 5,-2-2-4,2-4-1,0-2-1,0-1-2,2-2-6,2 0-49,-2 0-90,-1-12 16,-1-2 48,-2-3-13,-1-1 23</inkml:trace>
  <inkml:trace contextRef="#ctx0" brushRef="#br0" timeOffset="48585.6398">24507 13141 12,'0'0'20,"0"0"2,0 0 424,0 0-336,0 0-109,0 0 1,0 34 3,0-8 4,0 5 3,0 2 4,0 5-6,0-1-6,0 0 4,0-2-4,3-2 1,4-5-4,-1-5-1,-1-5 0,1-4 0,-2-4-13,-2-4-31,-2-4-58,0-2-31,0 0 9,-14-2 79,-2-13 39,-1 1-19,1-4 2,2-4-2,4-4 7,9-7 5,1-2 9,0-3-1,4-1 3,13 0-4,2 4-1,2 7 7,3 8 0,-2 6 3,-4 4 1,-3 3 345,-1 0-200,-1 6-126,3 1-18,4 0 7,0 3-5,-2 9-5,-3 2-2,-4 5-1,-10-1-10,-1 2 11,-9 1-5,-24-3 4,-10 1-11,-8-5-42,-1-3-32,6-5-71,9-6 83,13 0 13,15 0-19,9-17 38</inkml:trace>
  <inkml:trace contextRef="#ctx0" brushRef="#br0" timeOffset="51315.6268">18184 14431 129,'0'0'147,"0"0"-136,0 0-4,0 0 17,0 0 30,0 0-12,-3-77-7,4 70 1,1 2 23,-1 1-29,-1 1-7,0 2 3,2-1 7,-2 1-8,0 1-5,0 0-4,0 0-2,0 0 0,0 0-6,0 0 2,0 0-8,0 0 1,0 0-3,0 14-1,0 5 1,0 6 1,0 4 2,0 4 4,0 1-5,0 0 5,0 1-6,0-1-1,-2 0 0,1-4-27,-1-2-52,1-10-107,1-9-216</inkml:trace>
  <inkml:trace contextRef="#ctx0" brushRef="#br0" timeOffset="52259.9576">18247 15154 403,'0'0'174,"0"0"-122,0 0-6,0 0-14,0 0-12,0 0-6,25-54-13,-8 48 3,0 3-4,1 3 2,0 0-1,-4 0 3,0 0-3,-4 13-1,-4 4 0,-2 5-1,-4 4 2,0 5 2,-10 2 1,-10-1-2,-2-2-1,-2-5-2,2-5-5,3-6 3,3-4 3,9-5 0,4-2-1,3-3 1,0 0-3,0 0 0,12 0-14,15-3 10,8-4 7,7 0 3,4 0-3,5 2-2,3-1-15,5-1-48,-5 0-70,-8-1-95,-14 1 32</inkml:trace>
  <inkml:trace contextRef="#ctx0" brushRef="#br0" timeOffset="53244.7273">18293 15875 518,'0'0'68,"0"0"-25,0 0 3,0 0-17,0 0 9,0 0-20,82-77-16,-61 77 1,-2 0-3,2 0 6,-6 3-6,0 6 2,-7 4 1,-3 1-3,-1 3 1,-4 4-1,0 3-5,0 1-5,-14 1 1,-4-3-2,3 0-1,-2-4 1,4-8 8,6-3 3,2-5 0,5-3 0,0 0-2,0 0-5,0 1-8,12 4-10,9-1 25,3 0 4,6 0-3,-1 0 2,0 2 2,-2 1-4,-5 2 8,-5 1-7,-7 1-2,-8 3-2,-2 1 2,-3 1 3,-20 1 0,-8-3-3,-6-2-4,-5-7 2,3-3 1,3-2 1,5 0 1,7-7-1,9-8 0,6 0-5,7-4-64,2 0-192,0 1 57,14 2 53</inkml:trace>
  <inkml:trace contextRef="#ctx0" brushRef="#br0" timeOffset="57122.8112">19892 14387 94,'0'0'57,"0"0"-16,0 0 12,0 0-18,0 0-10,0 0-11,0 0 5,0 0-19,0 0-2,0 0 2,0-1 8,0-1-6,0 0-1,0 0 10,0-1 7,0 1-10,0-1 2,0 0-10,0 0 2,2 1-2,-1 0-1,0 1-4,-1-1 5,0 2 2,0 0-2,0 0 9,3 0-9,-1 0 22,-2-1 0,2-2 5,-1 2-10,1-1-6,-2 0-8,1 0 10,1-1-11,-2 0 4,0 1-4,0 0 12,0 1 2,0-2 8,0 1-14,0 0 7,0-1 0,0 1-5,0 1 0,0-1 0,0 2 2,0-1-6,0 1-4,0 0 7,0 0 0,0 0-7,1 0-1,1 0-3,-1 0-1,1 9 1,-1 9 1,2 7 8,-1 6 3,1 5 1,-2 0 6,2 1-11,-3-2-3,0-1 0,0-4-3,0-6 3,0-2-3,0-2-2,0-3-1,0-1-7,0-2-56,0-5-57,0-7-154</inkml:trace>
  <inkml:trace contextRef="#ctx0" brushRef="#br0" timeOffset="58262.1456">21754 14142 261,'0'0'129,"0"0"-100,0 0 12,0 0 11,0 0-6,0 0-35,0 0-5,-8-10-1,3 15 7,-3 8 13,1 4 0,-1 7-4,0 3 3,2 4-2,-1 4 1,3 1-6,-1-2 3,1-2-9,2-1-4,2-1-6,0-5 2,0-1-2,0-1-1,0-2-4,0-2-28,0-2-49,0-5-88,0-8-159</inkml:trace>
  <inkml:trace contextRef="#ctx0" brushRef="#br0" timeOffset="60110.7526">23113 14044 243,'0'0'24,"0"0"-20,0 0 30,0 0-7,0 0-19,0 0-2,0 0-3,0-12 6,0 9 8,0 1 12,0 0 8,0 0-5,0 0-4,0 0 6,0-1-14,0 2-1,0 0-6,0-1 4,0 1-13,0-1 6,0 1 1,0 1-5,0-1 3,0 1 2,0 0-1,0 0 0,2 0-8,-1 0-2,2 14 0,0 6 0,0 10 7,-1 3 2,-2 0 5,0 2-10,0-2 0,0-2 3,0-1-4,0-5 11,0-2-14,0-5 2,0-2-2,0-3 3,0-4-2,0 0-1,0-2 0,0-2-4,0 2-21,0-1-6,0-3-65,0-3-103,0 0 1,-6-4 128,-5-12 1</inkml:trace>
  <inkml:trace contextRef="#ctx0" brushRef="#br0" timeOffset="62233.2668">24197 13866 10,'0'0'15,"0"0"38,0 0 183,0 0-84,0 0-120,0 0 2,-10-34 4,10 32 7,0 1-22,0 1 3,0 0-4,0 0-15,0 0 4,0 7-11,0 12 3,-8 11 2,0 8 13,2 3-7,0 0 1,3 0-3,2-1 2,1-4-7,0-3-3,0-4 1,0-5 1,0-3-3,0-2-3,0-5-5,0-3-26,0-4-19,0-4-76,0-3-69,0 0 102,0-15 60,6-9-47,6-5 9,2-2 22</inkml:trace>
  <inkml:trace contextRef="#ctx0" brushRef="#br0" timeOffset="62870.2208">24404 13855 11,'0'0'52,"0"0"7,0 0 229,0 0-231,0 0-3,0 0-7,0 0 1,0-38-20,0 38-15,0 0-7,0 3-6,-6 13 0,-10 6 11,2 5-1,-4 6 3,5 0 4,1 4 0,1 1-6,5-1-3,1-3-3,2-2 1,3-4-5,0-2-1,8-4 1,7-2 0,8-4-1,5-4-11,6-3-3,5-6-2,0-3 3,-2 0 0,-7-6-9,-12-8 3,-9-5 19,-6-3-1,-3-3-3,0-1 4,-16 2 6,-7 4 1,-3 5-1,-4 8 11,2 6-15,0 1 8,4 3-6,4 10-1,4 5-3,3 4 0,7 2 0,3-3-29,3-6-119,0-8-92,9-7 81,11 0 47</inkml:trace>
  <inkml:trace contextRef="#ctx0" brushRef="#br0" timeOffset="108142.0093">21171 15143 184,'0'0'61,"0"0"9,0 0-53,0 0-2,0 0-6,0 0-7,0 0-2,0 0 1,13-3 5,-11 3-1,-1-2 2,1-1 7,-2 3 16,2-1-4,-2 0-7,0-1-4,0 1-3,0-1-6,0 1 7,0-2-5,0 2-3,0-5-2,0 2 7,0-2-8,0-1-2,0 0 1,0 1 5,0 2-4,-4 3 34,-2 1-10,-3 0-12,-3 0-4,-6 18-8,-4 9 2,-2 5 5,2 3 1,-2 5 0,3-2 13,5 2-13,4-7 3,7-3-7,5-4-3,0-7 3,0-2-6,18-6-14,3-2 14,8-6 4,2-3 7,-1 0-7,0-12-2,-7-9-1,-2-4 0,-9-9-1,-4-4-1,-7-4 0,-1 1-1,0 4-3,-12 7 5,-1 9-2,-1 7-6,2 6 8,1 6 9,0 2-9,-1 3-4,0 17 4,2 5-4,2 5-29,0 2-24,7-2-92,1-5-92,0-5 31</inkml:trace>
  <inkml:trace contextRef="#ctx0" brushRef="#br0" timeOffset="108498.7441">21402 15382 601,'0'0'54,"0"0"-31,0 0-17,0 0 4,0 0-3,0 0-5,39-11-1,-32 21-1,-4-2-2,-1 1-14,-2 0-19,0-3 2,-8 0 1,-5-3 21,3-2 4,-1-1-55,2 0-21,3 0-96,5-12 72,1-7-30</inkml:trace>
  <inkml:trace contextRef="#ctx0" brushRef="#br0" timeOffset="109418.7104">21697 15110 24,'0'0'219,"0"0"-202,0 0-11,0 0-6,0 0 1,0 0-4,4 0 3,-4 0 0,0 0 3,0 0 13,1 0 18,-1 0 5,0 0 20,0 0-13,0 0-12,2 0-7,-2 0 0,0 0-20,0 0 0,1 0-2,-1 0-4,0 0 0,0 0-1,0 0 0,0 0 2,0 0-2,0 0 0,0 0 0,0 0 4,0-2-4,0 2 1,2 0-1,-2-1-3,1-2 2,1-1 1,-1-3-3,1 1 0,3-1 2,-2-3-3,-1 1 3,1-4 1,-2-1 0,-1-1 0,0 1 0,0 3 4,0 0 8,-7 4 6,-8 0 18,0 1-19,-4 5 2,-1 1 1,2 0-4,-1 8-2,2 10 2,0 5-12,3 3 1,4-1 0,7-3-3,3 1-2,0-3-2,12-3-16,7-2-5,2-4 3,4-4-6,-2-2 16,-1-5-11,-3 0 6,-5 0-5,-1-13 13,-5-4 7,-4-2 1,1-1 1,-4 3 1,-1 3 4,2 5 11,-2 5-1,0 3 12,0 1-21,0 0-8,1 1 0,2 14 0,-1 9 7,1 3 15,-3 4-2,0 0-7,0 1 1,0-2-10,0-1 6,-5-1-9,-2-3-1,-1-2 0,2-3-6,-2-2-39,0-1-33,2-4-22,-2-4-84,5-5 21,2-4 52</inkml:trace>
  <inkml:trace contextRef="#ctx0" brushRef="#br0" timeOffset="110775.8171">21996 15157 255,'0'0'59,"0"0"-28,0 0 15,0 0 12,0 0 9,0 0-30,31-46-2,-29 43-9,-2 2-3,0 1 11,0 0-6,0 0-9,0 0-12,0 3-7,0 12 0,0 8 20,-9 4-9,-2 0 5,-1 3-15,-2-3 6,-2 2-6,0-4-1,1-2-1,2-7 1,2-1 0,4-5 0,3-5 0,2-2-1,2-1 1,0-2 2,0 1 3,0 0-2,0 1-1,0-2-2,0 1 0,0-1-7,0 0 3,0 0-9,0 0 13,0 0 1,4 0 0,4 0-1,4 0 0,6 0 8,3 0-7,3-1 0,-2-2 0,2 2-1,-5-1 1,2-2 2,0 1-2,-3-1-1,0 1 0,-5 0 0,-1 0-4,-4 2-17,1-1-5,-2 2 1,0-1-9,-1 1-14,-1 0 3,-2 0-9,-2 0 1,-1 0-46,0 0-2,0-2 61,0 2-8,0-2 2,0-1 11,0 0-11,0-1 16,0-2 0</inkml:trace>
  <inkml:trace contextRef="#ctx0" brushRef="#br0" timeOffset="111149.6827">22112 15222 19,'0'0'434,"0"0"-356,0 0-40,0 0 4,0 0-3,0 0-27,0 0-12,0 18 0,0 7 34,0 5 8,0 4-17,0 1-9,0 0-7,-4-1-4,-1 0 2,1-1-7,-2-1-21,1-3-71,1-3-36,-3-11-154,1-8 123</inkml:trace>
  <inkml:trace contextRef="#ctx0" brushRef="#br0" timeOffset="128294.7989">22883 14991 6,'0'0'0,"0"0"8,0 0 12,0 0-12,0 0 9,0 0 104,0 0-110,0 0 12,-5 0-23,5 0 57,0 0-27,0 0-16,0 0 1,0 0 11,0 0 1,0 0-18,0 0 3,0 0-3,0 0 1,0 0 6,0 0-8,0 0 19,0 0-2,0 0-10,1 0-2,-1 0-5,0 0-2,0 0-5,0 0-1,0 0 9,0 0-8,0 0 7,0 0-5,0 0-3,0 0 6,0 0 5,0 0-11,0 0 12,0 0-8,0 0 4,0 0-3,0 0 3,0 0-7,0 0 4,0 0 4,0 0-4,0 0-1,0 0-4,0 11 0,-3 6 0,-6 6 8,0 1-1,2 0-3,4-1 0,1-1 2,2-2-2,0 0 3,0-3-6,0 0 1,0-3 0,8-1-2,-4-4 0,2 0 2,3-4-4,0 1 3,4-3-1,-2-3 0,1 0 2,0 0-2,-3 0 0,-1-6 0,-1-4 0,-3-4 0,1 0 0,-2-3 0,0 0 0,-2-1 0,1 1 0,-1 0 0,1 3 0,-2 1 0,0 2 0,0 1 0,0 0 1,0 0 1,-2-1-2,-4 0 2,2 1-3,-2 0 4,-3 1-3,3 1 3,-2-1-5,1 2 4,-2 0 1,0 2-1,2 1-4,-1 1 6,-3 0-9,4 2 4,0 1 1,-1 0 0,-4 4 3,2 8-2,-2 2-1,0 1-4,3 2-15,0-2-41,0-2-69,6-2-70,3-5 87,0-5 22,12 1 4</inkml:trace>
  <inkml:trace contextRef="#ctx0" brushRef="#br0" timeOffset="128818.375">23097 15192 12,'0'0'549,"0"0"-502,0 0-40,0 0-4,0 0 3,0 0 0,5 0-6,-5 0 0,0 0-7,0 0 0,0 0-1,0 0 6,0 0 2,0 0 2,0 0 1,0 0 4,0 0-5,0-2-2,0 1 1,0 1 0,0 0 0,0 0 0,0 0 4,0 0-3,0 0 2,0 0-4,2 0 1,6 0 2,-2 0-3,-2 0-7,-1 0 7,-1 3 3,-2 1-3,0 0-8,0 2-8,-11 0-42,-3-2-93,2-1-40,4-3 110,5 0 35,3 0 0,3-3 8</inkml:trace>
  <inkml:trace contextRef="#ctx0" brushRef="#br0" timeOffset="129486.6163">23325 15029 222,'0'0'45,"0"0"-39,0 0-3,0 0 0,0 0 10,35-84 4,-35 67 10,0 1 11,0 1 21,0 0 7,-8 3-7,-1 1-23,2 4 11,-4 1-22,2 4-9,-3 2-5,-1 0-4,-2 0-6,-2 12 1,-2 6-1,-2 5 3,3 2 2,1 4-4,3-1-1,2-3 4,8-7-3,2-5-1,2-1-1,0-4-1,15 0 1,5-3-2,8-5 1,3 0-19,2 0-17,-2-14 5,-5-2-4,-6-3 9,-6 1 9,-6 1 16,-4 2 2,-4 1 3,0 5 10,0 2 11,0 6 0,0 1 13,0 0-13,0 0-9,0 0-14,0 14 3,-3 6-4,0 2 3,0 3 3,-1 1 2,1-1-1,-2 2-1,0 0 6,2-1-3,-2-3-4,2 0 0,0 0-3,0-2 3,1-3-5,2-1 0,-1-3-2,1-1-33,-2-5-32,2-2-76,0-6-200,0 0 202</inkml:trace>
  <inkml:trace contextRef="#ctx0" brushRef="#br0" timeOffset="130296.7563">23524 15007 9,'0'0'351,"0"0"-297,0 0-45,0 0 18,0 0 9,0 0-10,1-6 3,-1 3-5,0-1-1,0 0-4,0-2-2,0 1 3,0-1-4,0-2-7,0 2-3,0-1-3,0 1-1,0 5-2,0-1 2,0 2-2,0 0 7,0 0 0,0 0 5,0 0-2,0 0 2,0 0 0,0 0 0,0 0-1,0 0-8,0 0 4,0 0-6,0 0-1,0 0-1,0 0 1,10 0-2,7 3 2,5 4 0,2 1 0,2-3 7,1 2-7,-1-3-8,0 1-3,-4-1-2,-7-4-2,-6 0 5,-2 0 1,-4 0 6,-3 0 3,0-4 1,0-2-1,0-1 5,0-3 1,0 3-6,0 0 4,0 0 2,-1 2 7,-2 3-7,1 0-2,2 2 1,-1 0 7,1 0-10,0 0 3,-4 0-2,-2 17-3,-3 6 5,-6 6 15,0 2 1,-1 2 4,0-1-11,2 1 1,2-2-4,-1-2-8,2 1 0,0-2-1,4 0-2,-2 1-29,1-2-38,1-4-38,1-6-100,3-5-104,3-8 173</inkml:trace>
  <inkml:trace contextRef="#ctx0" brushRef="#br0" timeOffset="132272.7253">24377 14815 6,'0'0'94,"0"0"253,0 0-298,0 0-14,0 0-5,0 0 18,0 0-12,0-42-9,0 40-9,0 2-4,0 0 0,0 0-9,0 0 5,0 6-10,0 14 3,-1 9 0,-4 8 11,2 7 5,-2 2-6,3-2-5,0-4-4,1-5 0,-1-6-3,1 0 1,1-7 2,0-1-4,0-4-3,0-3-5,0-1-32,0-1-17,-3-5-58,3-6-50,0-1-22,0 0 110</inkml:trace>
  <inkml:trace contextRef="#ctx0" brushRef="#br0" timeOffset="133021.6149">24677 14898 123,'0'0'157,"0"0"-122,0 0 6,0 0 12,0 0-14,6-80-7,-6 67-11,0 3 4,0 1 2,0 1-6,0 3 1,-5 2-1,-2 0-3,-3 3-9,-3 0-7,0 0 5,1 0-5,2 0 0,-1 0-2,4 0 0,1 4-1,-3 11 3,2 3-7,1 3 8,1 4-3,4 4 0,1-3 2,0 2-2,0-5-1,12-6 1,2-3-1,3-4 1,5 0-3,2 0 3,-1 0 0,2 1 0,-3 3 0,-3 0 0,-6 0 0,-6 2-2,-4-2 2,-3 1-2,0 3 2,-7-4 2,-13-1 2,1-1 0,-8-4 0,0-1 0,0-4 4,0-1-4,6-2 3,2 0 2,5 0 5,4-12 4,7-3 5,3-5-9,0-2-3,0-5-7,15-4-3,6-5-1,8-3 0,6-2-22,8 0-33,2 5-45,0 7-63,-6 9-52,-11 10 35</inkml:trace>
  <inkml:trace contextRef="#ctx0" brushRef="#br0" timeOffset="139542.1239">21666 16068 10,'0'0'353,"0"0"-299,0 0-36,0 0 1,0 0 23,0 0-16,0 0-16,0 0-4,14-18 5,-13 16-1,0 2 18,1-1 1,-2-1-8,0 2-3,0-1-2,0 1 3,0-1-8,0 1-6,0 0 10,0 0-9,0 0 3,0 0-3,0-2 5,0 1-6,0 1 8,0 0-8,0 0-3,0 0 11,0 0-10,0 0 5,0 0-2,0 0-6,0 0 0,0 7-10,0 8 6,0 8 4,0 8 7,0 0-4,0 2 4,0-2-2,0-1-4,0 0 6,0 0-5,0-4-1,0 2 2,0-3 4,0-1-7,0-3 0,0-8 5,0-2-5,0-2 1,0-5 0,0-3-1,0-1-1,0 0-2,0 0-11,0 0-31,0 0-25,7-14-69,-4-10-135,2-7 138,-5 0 5</inkml:trace>
  <inkml:trace contextRef="#ctx0" brushRef="#br0" timeOffset="152393.6404">19548 16003 39,'0'0'66,"0"0"-27,0 0-2,0 0-14,0 0 5,0 0-16,0 0 2,0 0 7,9-11-2,-9 8 1,0 2-2,3-1-4,-2 1 4,-1-1 8,0 1-12,3-1 8,-3 1 1,1 0-8,-1-1 4,2 1-1,-2-1-3,0-1 1,1-1-3,-1 1 4,0-1-1,0 1 2,0 1 4,0-1-5,0 0 4,0 0-4,0 3 0,0 0-7,0 0-8,-3 2-2,-7 14 0,0 9 2,-2 9 1,0 3 0,3 6 1,3 0 0,1-3 0,5-5-4,0-6 1,0-5 3,3-4-4,6-5 0,3-5 1,2-5-3,-1-3 2,3-2-9,0 0 9,1-16 4,-2-6-3,-1-6 3,-7-8-4,-4-2 0,-3-4-4,0-3 4,0 3 0,-10 5 1,-5 8-1,3 8-1,-1 6 0,4 6 1,2 7 0,4 2 0,3 0-1,0 0-19,-1 16-50,1 8 39,0 3-46,0 0-187</inkml:trace>
  <inkml:trace contextRef="#ctx0" brushRef="#br0" timeOffset="152716.1335">19815 16119 603,'0'0'43,"0"0"-20,0 0-17,0 0 4,0 0 12,0 0-22,0-20-5,0 20-1,0 0-1,0 0 5,0 0-4,0 0 2,0 0 4,0 0 0,0 0 0,0 0-8,0 0-34,0 0-18,0 0-110,0 0-135</inkml:trace>
  <inkml:trace contextRef="#ctx0" brushRef="#br0" timeOffset="153339.5715">20107 15875 262,'0'0'14,"0"0"-7,0 0 14,0 0 28,0 0 11,10-74-25,-12 66 8,-10 1-10,-3 2 13,-3 3-17,-4 2 3,0 0-15,0 0 1,-2 9-7,4 7-6,3 3 0,2 1-5,8-1 2,5-2 1,2-2-3,0 1-2,9-3-2,11-5 0,3-2-11,4-5-14,1-1-3,-5 0-8,-1-1 10,-4-9-3,-6-1 26,0-4 7,-6 1 0,-2 2 6,-2-2 21,-2 5 16,0 4-6,0 2-4,0 3 2,0 0-16,0 0-16,0 8-3,0 12 0,0 11 2,0 4 4,-2 5 2,-1 1 1,-2 1-4,3 1 2,-4-4-5,3-4-1,0-4 4,2-9-5,-1-2-5,1-5-19,1-4-43,0-7-78,0-4-133,0 0 95</inkml:trace>
  <inkml:trace contextRef="#ctx0" brushRef="#br0" timeOffset="154471.5939">20383 15894 567,'0'0'7,"0"0"-7,0 0-33,0 0 12,0 0-27,0 0 0,12 10-38,-11-5 4,1-3-1,-1 0 55,-1-2 28,0 0 29,0 0 40,0 0-30,0-3-22,2-3 21,-1 1 0,1 0 0,1 2-4,2 1-13,-2 0 10,0 2-11,0-1-4,-3-1-4,0 2-11,0 0-1,0 0-2,0 0-3,0 0-11,0 0-3,0 2 11,-5 1-2,1-1-6,2-2 9,1 0 7,1 0 0,-2 0 2,0 0 3,1 0-2,-1 0 7,2-2 16,0 0-16,0-1 1,0 3-4,0 0-5,0 0-1,3 0 2,2 0-6,1 0 6,-1 5-4,-4 0 1,-1 1-3,0-2 3,0 1-2,0-3 2,0 0-1,-1-1 2,-4-1 6,-1 0-1,-2 0-3,5 0 4,0 0 5,2-7 1,1-1-8,0-1 0,0 0 0,0 1 2,0 0-3,4 2-2,2 2-1,2 1-1,0 2 1,2 1 0,-3 0-1,2 0 0,2 8 3,-4 5-3,2 4 2,-2 4 5,1 5-5,-4 4 3,-1 4 3,-3 4-4,0 3-3,-7 0-1,-9 0 5,-3-2-3,-1-9 0,-4-1 4,-1-5-5,-2-7 2,3-5-3,0-6 4,5-5-3,7-1 0,0 0 3,9 0 3,1-10-5,2-5-1,0-3-1,11-4-2,5 2 1,3 5-1,0 4-1,0 5 3,-4 5-1,0 1 1,-3 0 0,1 1 5,1 9-5,0 4 1,-2-1 0,3 1-1,-3 0 0,3-2 1,2-1-1,2-4 1,-1-3-1,3-1 0,-3-3-8,0 0-2,-5-3 2,-1-8 0,-5-3-10,-4-2 1,-3-1-36,0-1-68,0-2-51,-4-3 42,-7 1-9</inkml:trace>
  <inkml:trace contextRef="#ctx0" brushRef="#br0" timeOffset="166285.6526">22903 16045 1,'0'0'24,"0"0"-8,0 0 4,0 0-5,0 0-6,0 0-2,0 0-5,0-11 1,0 8-3,0 2 7,0-2-7,0 2 1,0 0-1,0-1 11,0-1-3,0 2 6,0-1-9,2 1 0,-2 1-4,0-3-1,0 3 4,0-3-3,0 2 0,0-1-1,0 0 0,0 2 2,0-3 57,1 1-33,-1 2-18,0-1-3,0 1 6,2 0-4,-2-2 8,0 2 1,0-1-5,0 0 11,0-1-3,0 1-3,1-1 12,-1 1-5,2 0 14,-2-1-14,0-1-15,0 2 12,0-1-9,0 0 7,0 0 2,0 2-1,0-1 1,0 1-9,0 0 0,-5 0 2,-2 4-12,-7 12-1,5 6 2,-1 5 2,-2 1-3,6 2 5,1-3-5,2 1 6,3-3-4,0-2 0,0-5-3,11-2-2,2-4 0,4-2 4,1-4 1,0-4-1,2-2 2,1 0-4,-2-6 5,-2-8-4,-3-5-1,-3-3 0,-3-5 0,-7-4 0,-1-4 2,0-4-5,0 1 6,-6 6-5,-3 8 2,-4 7 0,1 10 2,-3 4-2,0 3 0,-3 0-6,2 8 5,-2 8 0,3 1-30,5 3-39,7-5-57,3-1-13,0-5 47,11-5 11,9 0 20,7 0 49,4 1-25</inkml:trace>
  <inkml:trace contextRef="#ctx0" brushRef="#br0" timeOffset="166579.7754">23240 16140 62,'0'0'589,"0"0"-575,0 0-8,0 0-2,0 0 9,0 0-11,0-25-2,2 25-20,-1 0-6,-1 0-8,0 0 3,0 0 22,0 1-7,0 1 1,0-2-2,0 0-31,0 0-34,0 0 29,0 0 3,0-5-38,0-3 3,6-1-6</inkml:trace>
  <inkml:trace contextRef="#ctx0" brushRef="#br0" timeOffset="167231.8169">23488 15909 32,'0'0'86,"0"0"191,0 0-248,0 0-21,0 0-4,0 0 22,3-58 7,-3 48-8,0 0-1,-2 0-5,-7 2 3,-1-1 7,1 3-7,-3-1-3,-1 4-7,1 3 0,-4 0-10,0 0 1,0 0-3,1 7 0,2 3 1,4 3 0,1 2-1,5-1 0,3 1-1,0 0 0,0-1 1,0-2-5,12-2-2,6-3-6,0-4-8,6-3-15,0 0 20,-1 0-2,-4-9 18,-3-2-3,-4-2 6,-7 0-1,3 2 10,-5 0 6,-1 1 14,-1 5 9,-1 2-15,0 3-11,0 0 3,0 0-16,0 0 0,0 1-4,0 13-3,0 11 5,0 7 7,0 6-7,-6 3-2,-2-2 2,1-1 3,0-4-3,-2-3 3,1-4 2,3-4-5,0-6 0,4-3-13,-2-3-35,3-3-29,0-4-21,0-4-85,0 0 87,4-5 60,8-12-77</inkml:trace>
  <inkml:trace contextRef="#ctx0" brushRef="#br0" timeOffset="167853.5419">23758 15741 126,'0'0'374,"0"0"-343,0 0 4,0 0 13,0 0-7,0 0-25,0-12-8,0 12-8,0 0-2,-5 17 0,-1 9 2,-4 7 7,1 6 1,-3 1 2,3 5-2,3-1-4,2-2 3,4-5-4,0-4-3,0-7 2,4-6 1,11-4-3,3-5 0,3-5-8,0-6-12,1 0 2,-1-3 15,-4-14-2,-6-4 5,-5-4 0,-6-1 1,0 4 10,-1 1-8,-13 7 8,-2 6-3,-3 6-8,-5 2-1,1 4 1,-3 13 0,2 5 1,2 4-5,5-2-13,7-4-69,6-7-111,4-6 26,9-7-26</inkml:trace>
  <inkml:trace contextRef="#ctx0" brushRef="#br1" timeOffset="255911.9455">16987 17098 6,'0'0'10,"0"0"0,0 0 3,0 0 15,0 0 42,0 0-57,0 0 3,-55-22 3,54 20-15,-1 0 2,2-1-3,0-2 34,0 1-30,0 3-5,0-2 1,0 3-3,0 0 3,5 0-6,-1 0-2,1 0-1,-1 0-22,-2 0 0,-1 0-5,-1 0 8,0 0 15,0 0 2,0 0 2,0 0 6,0 0 0,0 0 0,0 0 0,0 0 7,0 0 42,0 0-18,0 0-10,0 0-1,0 0-4,0 0-3,0 0 3,0 0 7,0 0-3,0 0 13,0 0 8,0 0-10,0 0-10,0 0-2,0 0-2,0 0-7,0 0-2,0 0-8,0 0 4,0 0-4,0 0 0,0 0 0,0 0-6,0 0 12,0 0-5,0 0-1,0 0 0,0 0 6,0 0-6,0 0 0,0 0 6,0 0 8,0 0 5,0 0-3,0 1-4,0 1-9,0 2 5,-1 7-5,-3 9 0,0 8 33,0 5-8,2 2-12,1-1-11,-1 0 7,2-8-2,-1 0 3,1-5-12,0-5 1,0-5 0,0-6-1,0-2 1,0-3 4,0 0-4,0 0-2,0 0 14,0-11-3,0-7-11,0-9 2,0-3-1,0-2 0,0-9-1,0-1-1,0-1 1,0 8 1,3 11-1,0 8 0,-2 11 0,2 3 0,-3 2-6,0 0 5,2 0 0,5 3-6,1 13 4,2 5 5,3 4-2,-2 5 0,0-2 4,0 0 1,1-5-3,0-3 1,-3-5-2,0-2 1,-1-5-1,-1-1 5,-1-5-8,-3-1 2,2-1-2,2 0-7,3-7 8,2-11 1,-2-3-15,4-5 9,-5-2-2,-1 0 5,2-2 2,-4 5-7,0 7 5,-1 3 3,-2 7 7,0 2-7,1 0 0,-3 5-4,1 0 4,-1 1 0,2 0 0,2 0 1,1 0 0,2 15 5,-1 11 11,0 9 1,-1 5 10,-1-1-5,-2 2 2,0-9-4,-2-4-7,-1-1-7,0-4-3,0-5 7,0-1-11,0-4 0,0-5 3,0-2 2,0-3-5,0-3 0,0 0-8,0 0-55,10 0-21,6-4-14,1-9-131,1 0-10,-3-1 124</inkml:trace>
  <inkml:trace contextRef="#ctx0" brushRef="#br1" timeOffset="256297.8471">17459 17244 287,'0'0'113,"0"0"-65,0 0-11,0 0 9,0 0 11,0 0-11,0-3-21,0 3-14,-1 10-2,1 2 20,-2 4 3,2 2-14,-1-1-7,1 0-2,0 0-6,0-2-1,0-2 0,0 0-2,0-5-4,0-2-40,0-2-22,0-2-70,1-2-76,-1 0 50,0-13 55</inkml:trace>
  <inkml:trace contextRef="#ctx0" brushRef="#br1" timeOffset="256563.5806">17435 17116 208,'0'0'419,"0"0"-359,0 0-24,0 0 6,0 0-18,0 0-10,-3-37-14,12 37 0,-3 0-1,-2 2-4,-4 5-14,0 2-17,0-4 21,-6 2 10,-8-4-1,2-2-11,3-1-22,7 0-45,2-5-118,3-12-5,12 0 65</inkml:trace>
  <inkml:trace contextRef="#ctx0" brushRef="#br1" timeOffset="258265.6914">17633 17209 24,'0'0'111,"0"0"-92,0 0-12,0 0 4,0 0-4,0 0-4,0-8 2,0 6-1,0 1-1,0 0 9,0 1 10,0 0-1,0-2 10,0 1 0,0 1 3,0-2 3,0 1-6,0 0-12,0-1-2,0 0 7,0-1-10,0 3-5,0-3-2,0 3-3,0 0 0,0 0-2,0 0 3,0 0-3,-1-3 3,-1 2 12,-1-2 4,-1 2-5,0-1-6,1 1 0,0 1 0,-2 0 1,1 0-7,-1 0 2,-1 0-5,-3 8 3,2 6 2,-2 4 2,-1 2 5,4 0-3,1 0-2,4-2-4,1-2-1,0-1-2,3-2 1,11 0 0,3-2-1,5 0-1,5-3 0,1 1 0,4-3-4,-3-2-5,0-4-9,-10 0-14,-2 0 15,-8 0 3,-5-9 11,-4-2 3,0-1 0,0-4 4,0-1-4,0 0 2,2 0 0,4 3 2,2 1 5,5 1-3,0 6 1,-3 5-3,1 1 4,1 0-8,-2 0-3,-1 11 3,1 3 2,-2 3-2,-2 0 0,0 0 1,-3-1 0,-3-4-1,0 1 0,0-4 0,0 0 0,0-3 1,-3-2-1,-6-1 4,0-3-6,0 0 7,2 0-5,4-3 4,1-7-4,2-6 0,0-2 0,9-3 4,9-3-4,-1 0 0,5 3-4,2 4 0,-5 6 4,2 2 0,-2 5-2,-5 4 1,-2 0 1,-6 0-4,0 0 2,-3 6 2,0 1-3,0 0-2,-2-3 0,-1-2 0,0-2 1,0 0 2,0 0 2,0 0 2,0 0-1,0 0 7,0 0 2,0 0-1,0 0 6,-3 4-4,0 2 1,-3 5-10,2 4 17,-1 2 5,-1 3-11,5 0 3,1-1-1,0-1-2,0-2-12,1-3 4,8-3-2,3-3 1,4-3-4,1-4-1,4 0-2,3 0-17,-3-5-7,0-11 8,-5-4-3,-4 0 8,-8-3 7,-4 0 7,0 3 0,-6-4 1,-10 5 0,-1 4 6,-2 5-1,1 6 5,0 4-9,3 0 5,2 0-7,4 9-4,6 5 4,3-3-50,0 0-121,11-4-115</inkml:trace>
  <inkml:trace contextRef="#ctx0" brushRef="#br1" timeOffset="259354.3075">18593 17115 374,'0'0'78,"0"0"-35,0 0 10,0 0 0,0 0-10,0 0-16,-31-38-3,23 37-13,-2 1 1,-4 0 3,-2 0-9,1 12 18,-1 5-4,2 6 3,3 2-3,4 2-3,4 0-7,3-3-8,0-1-2,0-5 2,12-3 1,3-4-3,6-5-16,3-5-15,0-1-2,1 0-10,-4-2 14,-3-10-4,-8 0 18,-4-2 10,-1-2 5,-5 1 2,0-1 0,0 2 3,0 4 3,0 4 5,0 4 3,0 2-6,0 0-4,3 0-2,1 0-3,3 8-1,-1 5 4,2 1 2,-2 3 1,-1-6-5,2 2-1,-1-3 1,-3-2 0,3 0-2,-2-2 1,4-2-2,-2-2 2,3-2-2,1 0-1,3 0-2,0-6 4,-3-5 1,-3-2-1,-2 1 0,-4-2 0,-1-2 0,2 0-3,-2 2 3,1 2 9,-1 3 2,2 5 14,-2 3-4,1 1 0,2 0-20,2 0 0,4 9 6,1 5-4,2 2 6,1 1-8,-2 0-1,2-1 3,-2 0-2,1-3-1,1-3 2,-1-2-2,3-2 0,-3-3 0,-1-2-2,-1-1 2,-1 0 0,0-4 1,0-10 0,-2-3 0,1-5-2,-2-4 1,-2-1 0,2-1 1,-5 0 0,-1 1-2,0 4 1,0 5-4,0 7-9,0 7-3,-1 4-45,1 0-48,-2 0-150,-2 0 18,2 0 90</inkml:trace>
  <inkml:trace contextRef="#ctx0" brushRef="#br1" timeOffset="261071.6502">19126 17190 206,'0'0'48,"0"0"-39,0 0 20,0 0 28,0 0 4,0 0-11,-9 0-17,7 0 19,0 0-4,2 0-16,0 0 1,0 0-14,0 0 1,0 0-8,0 0 1,0 0-6,0 0 2,0 0-2,0 0-3,0 0-4,0 0 6,0 0-4,5-4 4,6-2-2,3 0-4,1-1 0,0 0-3,1-1-3,-2-1 1,0-1-6,-3 0 2,-2 0 3,-3 1 6,-3-1 2,-3 2-2,0 2 0,0 2 1,0 0 0,-1 1 4,-8 0-4,-2 3 1,0 0-1,-3 0 0,-2 6 3,2 9-4,-2 3 0,2 5 5,3 1-3,2-3 2,4-2-2,3 0-2,2-2 2,0-3 1,0 2-3,13-5 0,4-3 0,9 2 0,3-9-31,7 1-30,2-2-112,-1 0-89,-3-2 188,-7-6-14</inkml:trace>
  <inkml:trace contextRef="#ctx0" brushRef="#br1" timeOffset="264218.6406">19263 17095 18,'0'0'108,"0"0"-64,0 0-26,0 0-5,0 0 3,0 0 0,0 0 2,0-16 1,0 14 17,0 1 1,0-1 4,0 2-6,0 0-2,0-1-4,0 0-9,0 1 6,-2 0 7,1 0-14,1 0-4,0 0-2,0 0-2,-2 0 0,2 0-3,0 0-2,0 0-3,0 0-1,0 0 1,0 0-3,0 0 0,0 0 0,0 0 4,0 0-2,-1 4-2,-3 8 2,2 4 5,2 3-3,0 3-2,0 0 1,0 3 2,0 1 1,0 4-3,0-5 2,0 0 2,0-2-4,0 0 2,0-2-4,0 0-1,0-1 4,0-3-4,2 0 0,-2-1 2,2 0-2,-2 0 0,0-4 0,0-2 3,0-1 5,0-4 7,-9 1-2,-1 2-3,-1-5 9,-5 4-12,2-6-5,-2 2 5,0-1-6,-1-2 0,0 1 2,1-1-2,-2 0-1,2 0 0,0 0 2,1 3-4,0-3 4,0 1-2,-1 1 1,5-1-1,4-1-26,7 0-24,0 0-42,0 0-212,16-8 147,3-8 7</inkml:trace>
  <inkml:trace contextRef="#ctx0" brushRef="#br1" timeOffset="266393.6516">17034 17840 474,'0'0'27,"0"0"-16,0 0-8,0 0 7,0 0 33,-17 72-17,17-39-14,2-2-3,5 1 4,0-2 3,-5-3-11,3-6 9,-5-3-8,0-5 5,0-4-6,0-2-1,0-5-1,0 0 1,0-2-1,0 0 0,0 0 6,0 0-4,0-7 2,0-12-7,0-2 0,0-9 0,0-3 0,0-6 0,0 2-1,6 2 1,-2 7-5,2 6 5,-3 6 2,3 6-2,0 5 0,0 3-2,2 2 2,4 0-1,2 17 1,-1 9 0,3 0 1,-3 7-1,0 1 2,0-3-2,-4-3 2,1-5 3,-4-7-4,-3-3-1,0-6 0,-2-4 0,-1-3 0,2 0 0,-2 0 2,3-7 3,1-6-5,2-9 0,3-2-3,0-5 1,3 0 0,0-1-6,0 0 7,0 3-13,-2 7 5,-1 4 6,-1 9 3,-4 7-3,1 0 2,-1 0 0,2 17 2,4 4 1,-1 7 5,2 5 0,-1 1 0,-1 1 1,0-5 0,-1-4-8,-1-2 4,-2-2-2,-1-4-1,-1-1-1,2-6-1,-2 0-8,7-5-49,-3-5-123,4-1-107</inkml:trace>
  <inkml:trace contextRef="#ctx0" brushRef="#br1" timeOffset="267047.1372">17707 17997 184,'0'0'28,"0"0"-18,0 0 0,0 0 22,0 0 0,0 0-16,-30-13-10,28 10 2,-2-1 10,-2 1 3,0-1 14,-4 1 2,1 1 9,-2 2-7,-2 0-6,1 0-6,-2 0-3,2 1-7,0 9-2,1 1-4,2 2-3,1 1-3,2-1-2,0 1-1,6-3 0,0-3-2,0 2 1,0-7-1,0 0-4,6-2-14,3-1-12,5 0 1,0-1-2,1-9 14,2-1-19,-5 3 34,-1-1 2,-2 1 0,-1 2 2,0 0 0,-3 5 12,-3 1 23,-1 0-25,-1 0 6,3 3-5,2 8 28,1 3-25,1 3 3,1-2-9,1 4-4,0-4-2,2 0-1,0-4-2,1-3-1,3-2 2,-2-5-2,5-1-13,1 0-19,1-3-23,2-12-49,-1-5-35,-1 0-11,-10 0 43,-1 4 38</inkml:trace>
  <inkml:trace contextRef="#ctx0" brushRef="#br1" timeOffset="268283.6383">17933 17936 191,'0'0'64,"0"0"-6,0 0 10,0 0 3,0 0-3,0 0-20,-59-11-14,50 11-7,-2 7-5,2 6 5,-1 4-11,3 5 4,2 1-1,2 0 1,3-1 0,0-2-15,0-2 0,9-1-3,6-4 1,1-2-5,5-2 2,1-5-18,0-1-10,1-3 4,0 0 0,-4 0-12,-1-2 7,-3-6 12,-5-3-1,-2-1 3,-2 1 15,-3-2 0,-2-1 0,2 0 0,-3 0 2,0 0 8,2 0-7,2 2 15,1 2-4,1 3-3,1 1-1,3 5 4,1 1-11,1 0-3,3 0 3,-2 10 2,1 6 0,-4 1 0,-2 3 3,-4-1-2,-1-1 0,-3-2-3,0-2 0,0-2-2,0-4-1,0-2 5,-7-6-5,5 0 0,-2 0 2,-1 0-2,2-10-2,0-4 2,3-2 2,0-4-2,0-2-3,5-2 2,10 1 0,3 2 0,2 5 1,-2 2-1,3 6-4,-2 4 7,-5 1-2,-2 3 4,-5 0-3,-2 0 0,-2 0-1,0 3 0,-3 7 0,0 4 9,0 4 9,0 2 5,0 1-14,-6 2 2,1-3 0,4 2-10,1-2 3,0-3 6,0-5-6,1-1-3,8-2-1,3-4 0,3 1 0,2-6 0,0 0-8,0-6-8,-1-9-3,-2 0 5,-2-8 8,-6 0 2,-3-1 4,-3-1 0,0-2 4,-2 3-7,-11 2 5,-1 5-2,-1 4 1,1 6 15,1 7-9,-1 0-6,8 0 3,0 4-8,4 9 0,2 5 1,0 0-60,18 1-100,6-5-128,3-5 171,4-5-8</inkml:trace>
  <inkml:trace contextRef="#ctx0" brushRef="#br1" timeOffset="269274.2236">18941 17984 34,'0'0'29,"0"0"5,0 0 82,0 0-73,0 0-13,0 0 12,-32-49 9,25 39-14,-2 1 8,1 2-4,-2 3 3,1-3-7,-3 1-2,-1 4 5,0-1-10,-1 3 3,3 0 3,-2 0-8,2 7-7,1 7-7,0 6-8,1 1-2,4 2 2,0-4-4,5 1 0,0-4 0,0-2 0,0-3-2,3-3 1,7-3-2,3-4-14,2-1-1,3 0-3,0-4 1,1-7 0,-4-6-10,0 1 23,-8 2 5,-2 0-1,-4 3-2,-1 2 3,0 4 4,0 2 9,0 3 9,0 0-4,0 0-9,0 0 1,0 0-10,0 0 0,2 8 0,4 6 0,0 0 3,0 2-3,3 1 2,-1-3 0,0-1-2,1-1 2,-1-5 0,2-1-2,-3-3 0,2-3-2,2 0 2,2 0-4,0-6 4,2-7 0,-2-2-1,0-5 0,-3-1-1,-1 0 2,3 3 2,-3 4-2,-3 4 0,-2 7 0,-2 0 2,0 3-1,0 0-1,3 0 0,1 10 1,0 3 5,2 2-2,0 0-4,0 1 2,-1-2-2,2 2 1,-1-5 1,1 0-2,-2-4 0,2-3 1,-2-1-1,-1-3 2,1 0 0,-1 0-2,1-12 4,-3-5-3,2-1-1,-3-5 0,-1 0 0,-2 1 1,0-1 0,0 0 1,0 2-4,0 5 1,0 0-25,0 9-3,0 6-24,0 1-49,1 0-159,5 0 116,3 4 101,2 6-4,1-5-11</inkml:trace>
  <inkml:trace contextRef="#ctx0" brushRef="#br1" timeOffset="269957.1076">19463 17912 34,'0'0'396,"0"0"-351,0 0-26,0 0 22,0 0 5,0 0-10,0-47-5,0 42-8,0 1 0,0 0-1,-3 1 2,-3-1 3,-5 1 2,-2 3-16,-1 0-3,0 0 0,0 0-1,2 0-1,3 10-3,2 1-2,2 5 0,4-4 0,1 2-3,0-1 0,0-2 0,0-2-9,6-2-3,6-4-11,2-2-12,3-1-8,2 0-13,1 0-22,-4-7 3,-3-3 49,-5 0 19,-5 4 7,-3 1 4,0 2 38,0 1 15,0 1 0,0 1-16,-5 0-7,1 0-20,-2 14 1,2 5-2,2 8-2,2-1 5,0 8-13,0 1-2,0 2-1,0 0 0,5-1 0,2 1 4,-6 1-4,-1-5-2,0-3 2,0-5 2,-7-7-1,-6-7-2,-5-5 1,-2-6 0,0 0 4,0-7 4,4-19 8,4-4 10,1-13-2,8-2 2,3-2-12,0 4-9,15 6-5,8 7-22,4 11-74,-5 6-188,-7 9-64,-8 4 237</inkml:trace>
  <inkml:trace contextRef="#ctx0" brushRef="#br1" timeOffset="271879.6405">16562 18388 239,'0'0'152,"0"0"-87,0 0-19,0 0 15,0 0 8,0 0-16,0 0-20,-9-59-7,9 59-15,0 2 3,0 21-12,5 15 25,1 11 4,1 8-10,1 2-6,-1-3-10,4-3-2,0-7 2,1-5 1,2-11-2,-1-6-4,1-4 0,-1-10 0,-4-6-4,1-4-3,1 0-5,-2-3 12,3-15 0,0-8 0,-2-3-1,-1-4-2,0 2 2,-1 2 2,-4 5 0,1 9-1,-4 7 1,-1 8 0,2 0-1,0 0-2,4 17-4,3 3 6,2-1 0,4 4 0,0-3 0,1-6 1,-1-4-1,1-6 0,-2-3-2,-2-1-1,0 0-2,1-12 4,-4-11 1,0-4 0,-3-8 0,-1-2 0,-2 1 1,-3-7-2,0 1-8,0 8-7,0 10-22,0 7 8,0 16 7,0 1-35,0 11-161,11 16 65,0 1 29</inkml:trace>
  <inkml:trace contextRef="#ctx0" brushRef="#br1" timeOffset="272583.6341">17153 18711 377,'0'0'149,"0"0"-119,0 0-23,0 0-4,0 0 32,0 0-23,-10 3-4,11-2 2,2 2-2,2-3 6,-2 0 0,4 0-1,0 0-1,3-7-2,-1-3-3,2-6-5,-3 4-3,-4-3 2,-4-1-1,0 3 1,0 2 1,0 2-1,-7 5-1,-4 1 4,-2 3 2,-2 0 0,-1 0-6,-1 14 0,1 2 5,5 0-4,3 2-1,6 1 3,2 0-1,0 1 4,7-3-5,8-6 0,6-1 1,4-5-2,4-3-8,-2-2 4,0 0-6,-2 0 2,-3-7-4,-7-4 1,-1 1 6,-4-6 5,-4-1 0,3 0 0,-3-1-2,0 3-1,-1 3 3,-1 8 1,0 0 6,-4 4-2,1 0-4,0 0 2,2 4-3,3 12 13,-2 0-1,1 2-1,1 1-8,-3-5-2,1 2-1,1-2 2,-5-2-1,0-2-1,0-3-10,0-1-23,0-2-49,0-4-133,1 0-21,-1-6 144</inkml:trace>
  <inkml:trace contextRef="#ctx0" brushRef="#br1" timeOffset="272761.015">17413 18450 636,'0'0'22,"0"0"-22,0 0-19,0 0 7,0 0-28,0 0-175,35 63-82</inkml:trace>
  <inkml:trace contextRef="#ctx0" brushRef="#br1" timeOffset="274803.6056">17717 18697 505,'0'0'51,"0"0"-46,0 0 4,0 0 30,0 0 2,0 0-22,14-61-10,-14 58-5,1-1 1,-1-2-2,0 2 0,0 1-2,0-1 2,-6 0-3,-7 4 7,-1 0 4,-1 0-8,-3 0 0,5 5 1,0 5-4,0 0 6,5 2-5,2-1 0,3 2-1,1-1 0,2-5 1,0 3-1,0-3 0,0-1-1,5 1 1,2-3 1,6 2-1,-2 0-1,4 1 1,1 3 3,1-2-3,0 3 0,3 6 0,-5-1 1,1-1-2,-5 5 2,-4-2-2,-2 2 2,-5 3-2,0-5 1,-7 0 0,-9-4 4,-4-5-4,-2-4 0,-1-3 0,-4-2 0,6 0 0,3 0 0,3-12 0,9-4 0,5-4-1,1-1-1,0-5-3,10 3 4,8 0-6,4 0 5,2 2-4,6 1 1,2-2 1,1-1-2,-1-1-7,-5-2 11,0-1-5,-5 1 3,-4 1-1,-9 4-5,-4 1 0,-5 0 5,0 2 4,0 2 1,-7 5 0,-2 1 4,2 6 10,0 4-2,2 0 4,2 0-5,0 4-8,2 16-1,1 6-1,0 6-1,0 2 5,0-4-5,0 2 5,3-3 1,1-2-5,1-4 1,-1-3-1,0-6-2,-2-3 1,2-7 0,-1-3 0,-1-1-2,-1 0-7,2 0 1,0 0 3,2-14 3,3-2-1,0-6 2,1 1 0,0 1 0,-1 4-1,-1 3 2,-1 3-2,-3 7 1,0 3 1,2 0 0,0 6 0,1 8 7,2 3-1,0-1-2,-1 3-3,3-6 1,-2-3-1,2-2 3,1 1-2,-2-8-2,1 2-5,3-3 5,1 0-1,2 0-2,1-13-3,-2-1 1,-2-3-2,-5-6-1,2 1 4,-6-5 2,1 0-2,-5-8 3,0-3-2,0-3 2,0 3 0,0 1-4,0 9 5,-6 10 9,0 9 10,2 5 0,1 4-3,3 0-7,0 0-9,0 7-1,0 13 0,0 9 1,0 8 4,0 0 1,0 1 5,0 2 5,0-7 6,0 0-14,0-2-2,0-5-2,4-3 1,2-3-4,0-5 1,0-3-1,2-3 3,2-3-3,-1-2-3,3-1-1,4-3-5,1 0-6,5-10 1,-3-8-2,-2 0 2,-4-5 5,-5 3 6,-4 3-2,-4-1 5,0 4 2,0 4 1,0 6-2,-1 1 17,-2 3-6,0 0-8,0 0 3,-2 6-7,-3 8-2,4 0 2,0 3 1,4-2 4,0-1-7,0-1 2,0-4 0,6-1-1,6 1 1,1-5 0,8 0-4,0-1 1,6-3-1,1 0-3,-1 0-2,0-4-5,-5-6 2,-5-3 0,-4 2 10,-7-2 2,-5 3 2,-1 0 0,0 0 4,-1 3-2,-8 2 11,3 3 6,-3 2-3,3 0-6,0 0-10,-1 5 0,2 6 2,2 0-2,3 2-2,0-2 0,0-5 0,0 1 4,6-6-4,5-1-13,-1 0-8,5 0 14,0-4-7,0-10 5,0-5-6,-4-3 3,0-2-8,-3-3 15,-2-5 3,-2-2 1,-1-5 1,1 3 0,-2 5 0,-2 7 2,0 10 12,0 12 16,0 2 2,0 0-19,0 20-9,-2 11 2,-3 7 14,3 3-10,2-2-3,0-5 7,0-1-7,0-5-3,0-4-4,7-4 0,-1-3 1,-1-4-1,0-2-10,-2-3-23,0-2-38,-2-2-47,-1-4-139,0 0 173,-6 0 34,-11-10-34,-2-4-8</inkml:trace>
  <inkml:trace contextRef="#ctx0" brushRef="#br1" timeOffset="275001.3934">18142 18556 769,'0'0'12,"0"0"-1,0 0-9,0 0 5,0 0-7,114-59-8,-38 50-66,4-2-147,4-3-93,-9-2 200</inkml:trace>
  <inkml:trace contextRef="#ctx0" brushRef="#br1" timeOffset="277011.8123">19140 18691 14,'0'0'11,"0"0"-2,0 0 46,0 0 208,0 0-227,0 0-29,5-19-4,2 13 3,1-2 5,-1-1-10,-2 2 10,-4-3 18,1 0 27,-2 1-9,0 1-2,0 2 4,-5-1-14,-5 3-9,-5 1-7,-4 1-3,2 2 2,-5 0-5,-1 0-4,2 7-4,-1 8 5,3 2-10,1 3 5,1 0-5,7-1 5,4 1-2,3-6-3,3-1 1,0 0 0,10-9-1,7 2-2,2-6-9,5 0-9,1 0 2,2 0 3,-2-16-9,-2-1-8,-5-3 12,-6-1 12,-2-1 6,-4-1 2,0 3 0,-3 7 2,-1 9 16,-1 1 27,-1 3-6,0 0-26,0 0-5,0 7-8,2 6 2,2 4 1,3-1-3,1 1 1,-1-2-1,1-1 2,1-1-2,0-2 1,-2-4-1,5 2-4,0-6-14,2-2-8,2-1-3,-4 0 23,1 0-6,-5-7 8,-2-3 4,-3-4 0,-2-2 0,1 0 1,-1-4 2,2 3 0,0 4 2,-1 6 5,1 4 8,0 3-7,-2 0-6,4 0-5,2 0 0,1 0 3,5 4-3,-2 8 1,-1 2-1,3 2 0,-4-2 1,3-1-1,-1-1 1,-2-2 2,1-3-3,-1 0-2,-1-7 2,-1 0 3,2 0 1,0 0-3,-2-14 6,0-2-7,3-3 1,-4-5 2,-2 2-2,-2 1 1,-2-1 2,0 5-4,0-2 4,0 8-4,0 2 0,0 8 0,0-2-2,1 3 0,2 0 0,5 0-6,2 0 6,4 0 1,3 3-14,3 0-8,2 1 9,0 0-12,1 1-25,-1 0 11,2-3 5,-2-2 1,1 0-1,-7 0 25,1 0 9,-8-7 1,-5-3 0,-4 1 33,0 2 28,0-3 13,-1 3-25,-7 2-12,-3 2-6,-2 3-15,1 0-3,-2 0-8,-2 13 4,2 5-9,2 3 0,1 2 2,5-6 0,5 2-2,1-5 1,0-2 2,0-4 0,0-2-3,7-5-12,7-1-11,1 0-4,6 0 5,-2-5-2,-3-8 1,-1 1 11,-6-2 11,-1 3 1,-5 2 0,-2 0 7,-1 6 27,0 2 25,0 1-27,0 0-6,0 0-7,0 7-19,-1 8 5,-2 5-1,1 4-4,1-3 4,1 2-4,0 2 0,0-2-2,0 1 2,0-2 1,0 1 4,0-2-5,0 2 0,-8-7-2,-2 0 2,-7-5-8,-1-4-2,-4-1-2,-3-6-8,-4 0 6,6 0 11,0-7 3,8-10 0,6-1 5,6-3-3,3-5 3,3-1 6,18 1-2,10 3-4,4 6-5,3 7-1,-2 4-20,-4 3-70,-9 2-232,-10 1 53,-10-3 175,-3 2 65</inkml:trace>
  <inkml:trace contextRef="#ctx0" brushRef="#br1" timeOffset="284549.6496">19892 15002 41,'0'0'54,"0"0"-45,0 0-7,0 0-1,0 0-1,0 0 0,0 0 0,0 0 0,0 7-2,0-5 6,2 1-1,-2 0-3,0-1 0,1 1 1,-1-3-1,0 0 1,0 0 2,0 0 3,0 0 26,0 0 4,0 0-8,0 0-3,0 0 11,0 0-8,0 0-11,0 0 3,0 0-9,0 0-2,0 0 7,0 0-8,0 0 4,0 0 7,0 0 0,0 0-5,0 0 0,0 0-1,0 0-4,0 0-2,0 0-1,0 0-3,0 0 1,0 0-2,0 0-2,0 0 0,0 0 2,0 0 0,0 0 2,0 0 6,0 0 2,0 0 2,0 0-1,-1 0-4,1 0-3,-2 0-1,2 2-4,-1 2-1,-2 3-3,-3 6 2,-5 2 1,0 5 2,-3 1 1,-2-1-3,2 1 4,-1-1-1,2-2-1,-1 1-1,3-4 1,1-2-1,4-5 2,1-1-1,2-4-2,1-1 1,2-1 1,0 0-2,0-1 2,0 0-2,0 0-3,0 0-10,5-1-24,16-9-21,5-4-42,4-3 40,-2 0-26,-1-1-50,-6 0 44</inkml:trace>
  <inkml:trace contextRef="#ctx0" brushRef="#br1" timeOffset="284932.7961">19944 15045 163,'0'0'66,"0"0"-39,0 0 10,0 0 12,0 0-15,0 0-8,-3-17-21,3 17-3,0 0 2,0 0-4,0 0 0,0 0 0,0 0 1,-1 0-1,-1 0-4,1 1 3,-1 8 2,1 4 15,1 4 12,-4 2-4,2 2-3,2 4 19,-3 0-27,3 1 5,0 3-1,0-2-8,0 2 5,0-2 0,0-3 0,0 0-3,0-4-4,-1-3-6,1-3 2,0-4 1,-2 0-3,2-3 3,0-3-1,0 2-3,0-2-6,0-3-84,0-1-94,10 0-48</inkml:trace>
  <inkml:trace contextRef="#ctx0" brushRef="#br1" timeOffset="285652.6786">19780 15483 350,'0'0'74,"0"0"-61,0 0 25,0 0 13,0 0-23,0 0-16,-10 0-11,10 0 2,0 0 8,0 0-4,0 0 2,0 0 3,0 0 7,0 0-3,0 0-4,0 0-5,0 0-4,0 0-2,0 0 1,2 0 0,11 0-2,5 0 4,9 0 0,6-6-3,0 0 0,3-2 0,2-2-1,-2 1 0,-2-1 7,-3 3-7,-5 2 1,-10 2-3,-3 2 4,-8 1-2,-5 0 0,0 0 0,0 0-12,0 0-41,3 1-19,-1 5-60,-2-6-246</inkml:trace>
  <inkml:trace contextRef="#ctx0" brushRef="#br1" timeOffset="334386.8334">24811 13724 17,'0'0'18,"0"0"2,0 0-2,0 0 22,0 0 6,0 0-21,0 0-5,0 0 2,0 0 19,0 0-9,0 0-22,0 0 0,0 0 11,0 0-2,0 0-4,0 0-4,0 0 6,0 0-2,0 0-6,0 0 2,0 0 1,0 0-1,0 0-2,-1 0 1,1 0-3,-2 0 3,2 0 5,0 0-5,0 0 4,0 0-7,0 0 2,0 0-6,0 0 3,0 0 2,0 0-2,0 0 3,0 0-4,0-1 4,0-1-4,0 1 1,0-2 1,0-1 1,3 0-6,5-1 2,2 4-3,1-1 0,-2 2 2,2 0-2,-2 0-1,2 0 0,1 2-1,-5 8 1,1 1 0,-2 4 0,-2 1 0,0 1 1,-4 3-1,0-2 0,0 1 1,-2-1-1,-7-1 3,-2-2 1,-3 0-4,3-4 0,-3-2 1,1-2 0,1-2 0,2-1-1,2-2 0,4-2 0,-1 0 0,5 0 0,0 0 0,0 0 0,0 0 0,0 0 0,0 0 0,0 0-11,6 0 0,3 1 9,5 2 1,-2 1-3,2 3 4,-3 1-1,0-2 1,2 1 0,-4 2 0,-2-4-1,-4 3 2,-1-3-1,-2 1 1,0-2 3,0 3 9,-6-1-2,-9-1 1,-5 1-3,0-2-4,0 0-3,-4-2 2,4-1-3,0-1 2,-1 0-3,2 0 0,1 0-4,5 0-28,3 0-36,6 0-60,4 0-2,0-4 52,0 0 3,0-1 1</inkml:trace>
  <inkml:trace contextRef="#ctx0" brushRef="#br1" timeOffset="335525.582">25142 13668 11,'0'0'83,"0"0"-15,0 0-35,0 0-8,0 0 0,0 0 12,-9-2 1,7 2-24,0 0 1,1-1 0,1 1 9,-2 0-8,2 0 1,0 0-4,-1 0 2,-1 0-6,-1 0-1,0 0 1,0 0 4,-3 0-5,0 0-4,0 8-2,0 1-1,2 0 3,-2 4 0,-1 0-2,1 4 5,-2 3-2,2 1-4,-2 3 7,0-1-4,2 1 6,1-2-4,1-1-4,0-1 1,3-3-2,-2 0 1,0 0-2,2-2 1,-1-2 2,2-1-3,0-3 2,0-2-2,0 0 0,0-1 4,0-2-4,9 2 0,2-1 2,2 0 0,3-1-2,0-3 0,0 1-1,3-2 1,-4 0 0,1 0 4,-4 0-3,-1-2-1,-1-5 0,-4 0 1,2-3-1,-4 2 1,-2 0 3,-1-2-3,-1 1 12,0 1-5,0-1 2,0 2 8,-4 1-6,-5 1 15,-2 2-23,-2 0 3,-1 3-6,-3 0 4,1 0-5,-1 0-2,0 7 2,1 2-1,2 1 5,1 0-8,6 0-37,7-1-75,0-2-111,0-5 79,12-2 1</inkml:trace>
  <inkml:trace contextRef="#ctx0" brushRef="#br1" timeOffset="336575.5361">25098 13174 236,'0'0'62,"0"0"-51,0 0 22,0 0 12,0 0-10,0 0-7,0 0-3,-6 0-7,6 0 4,0 0 1,-2 0-3,2 0 1,0 0-18,0 0 3,0 0 2,0 0-7,0 0 2,0 0-1,0 0 3,0 0-5,0 0-5,-1 8-3,-4 4 7,-1 3-3,-4 4 4,-1 1 1,1 3 5,-5 0-1,3-1 3,-3 1-7,2-2 6,0-1-7,-1-2 0,5-2 3,1-4-1,1-2 3,3 0-7,-1-3 2,2-1-12,0-2-19,3-1-44,0-3-35,0 0-20,0 0 94,0-16-25,0-1 16,5-1-36</inkml:trace>
  <inkml:trace contextRef="#ctx0" brushRef="#br1" timeOffset="337192.6124">24948 13247 19,'0'0'263,"0"0"-214,0 0-43,0 0-4,0 0 4,0 0 8,0 0-10,2 0-1,5 0 2,-2 0 11,-1 0 3,-2 0-5,-1 0-5,-1 0-3,0 0-4,0 3 3,0 1 2,0-1-1,-4 0 2,-5-2 3,-3 1 6,2-1-10,0-1 2,3 0 2,1 0 17,3 0-1,2 0-7,-1 0-2,2 0-7,0-4-8,0 1-3,0-1-2,2 1-18,2 3-25,4-2-35,0 1-46,-1 0 6,-3-2 58,-2 0 8,1 0-11</inkml:trace>
  <inkml:trace contextRef="#ctx0" brushRef="#br1" timeOffset="338194.725">25205 13407 64,'0'0'249,"0"0"-203,0 0-34,0 0 19,0 0 20,0 0-21,-10-14-17,10 12-2,0 2 0,0 0 0,0-1 4,0 1-6,0 0-6,0 0 3,0 0-1,0 0-5,0 0-1,0 0 0,0 0-4,0 0 0,-2 0-5,-1 0-17,-1 4 15,-2 2 12,0-4 1,-3 1 1,3-3 7,1 0-6,1 0-2,1 0 5,1 0 11,2 0-9,-1 0 8,1-3 0,0-2-8,0 1 0,0-2 8,0 0-6,0 2-8,0 3-2,3-1 1,1 1-4,-1 1-2,2 0 1,0 0 3,0 0-1,0 0-6,-5 0 7,0 3-1,0 1-9,0 2-13,0 1-26,0 0 6,-10 0-2,-1-5-110,-1-2 64,0 0-21</inkml:trace>
  <inkml:trace contextRef="#ctx0" brushRef="#br1" timeOffset="357555.7537">25084 14680 31,'0'0'55,"0"0"-19,0 0 15,0 0 6,0 0-6,0 0-25,0 0 7,8-22 1,-8 21-17,0-1 2,1 1-7,-1-2 2,0 2 3,0-2-11,0 1 9,0 1-2,0 1 0,0-1-2,0 1-1,0 0 1,0-2-2,0 2-5,0-1 4,0 1-7,0 0 1,0 0-2,0 0-3,0 0-4,0 7 6,0 8 1,-6 5 4,-3 2 2,2-3-3,-4 2-3,2 1 0,-1-1 0,3 0 0,-2-2 2,1-2 1,-1 1-1,2-4-2,1 0 2,0-3-2,1 0 0,-2-1 3,2-3-3,1 2-1,-1-2 1,1-1 0,-1-2 0,0 0 1,0-1 4,2-2-5,2 4 1,-1-5-1,2 2 0,0-2 3,0 0-3,0 0 1,0 0-1,0 0-4,0 0 4,0 0 1,0 0 3,0 0-4,0 0-1,0 0-5,0 0 2,2 0 2,2 0 2,5 0 2,0 0 0,3 0 0,3 0-1,-3 0 3,2 0-1,2 0-3,0 0 0,2-1-1,1-3 0,-1 1 1,2-1 2,-3 1-2,0 1 1,2 0-1,-4-1 0,3 3 0,-3-2 0,-2 1 0,-2 1 0,-5 0 0,-3 0 0,-3 0 0,0 0-1,0 0-4,0 0-4,0 0-10,0 0-16,0 6-47,-11-2-71,2-3-75</inkml:trace>
  <inkml:trace contextRef="#ctx0" brushRef="#br1" timeOffset="358035.4775">25125 14816 110,'0'0'69,"0"0"-45,0 0 8,0 0 37,0 0-11,0 0-22,0 0-11,0-25-8,0 25-11,-2 0 2,-1 0-7,-1 14 16,-1 6 6,0 5-7,-2 7 9,3 1-8,-1 5 9,1-3-8,1-2-7,0-5 12,1-4-9,-1 1-11,1-2 7,2-1-2,-2-3-7,-1-2 1,-2-3 1,1 0-6,-1-2-10,2 1-42,0-5-17,0-4-99</inkml:trace>
  <inkml:trace contextRef="#ctx0" brushRef="#br1" timeOffset="359393.7134">25253 14814 19,'0'0'41,"0"0"0,0 0 1,0 0-7,0 0-2,0 0-16,7-31 5,-7 28 22,0 0-15,0 0-10,0 2-10,0-1 5,0 1 2,0-2-3,0 2-1,0-1-8,0 1 13,0 1-11,0-2 2,0 1-1,-2 1-2,0-2 2,-1 2-7,-2 0 1,2 0-1,-1 0 0,1-1 1,0 0-1,0 1 1,0 0 1,-1 0-2,-1 0 1,-1 7 8,2 3-1,-3 3 2,0-1 3,4 2-6,2 1 0,-1 0 1,2-1 0,0 2 0,0-1-8,0 0 9,0 1-9,0-2 3,0 2 2,0-2-4,0-1 3,0-1-2,0-2-2,0-2 2,3-2 0,-1-5 0,2 1-1,-1-2 0,-2 1-1,4-1-1,1 0 1,-1 0 0,2 0 0,3 0 1,-2 0 4,1 0-1,1 0-4,-2 0 0,-1 0 2,2 0-1,-3-3-1,-1-2 6,-1 0-6,2 3 0,0 0 0,0-1 0,1 1 2,-2-1-2,-1 0 0,1-1 0,1-2 0,0 1 1,-2-2-1,1 3 0,-4-4 2,2 0-2,-1 1 0,-1-3 0,-1 0 2,0-3 1,0 2-3,0-1 0,2-1 2,-2 1-2,0 1 1,0 1-1,0 1 0,0 1 0,0 1 2,0-1-2,0 1 1,0 1-1,0-1 0,0 1 3,0-1-1,0 0 1,0 1 1,-3-1-4,-2 2 1,-1-2 3,2 1-3,-3-1-1,-1 0 0,3 3 2,1 0-2,-1 1 0,4 0 0,-3 2 0,1-1 0,1 1 0,1 1 0,-4-2 2,1 2-5,-2 0 3,1 0 0,-1 0-1,2 0 1,1 0 0,-2 0-4,-1 2-4,2 5-7,-1 3-7,-5 4-25,4 0-72</inkml:trace>
  <inkml:trace contextRef="#ctx0" brushRef="#br1" timeOffset="426573.5831">24350 15794 60,'0'0'40,"0"0"-14,0 0 9,0 0 24,0 0-9,0 0-20,0 0-12,-1-11 1,-2 8-7,1 0-2,1 1 2,-1-1-8,1 0 4,-1 0 3,-2 0 8,2 1 3,0-1-4,0 1 1,-1 1 10,3 0-16,-2-1 11,-1 1-7,3 1-7,0 0 7,0-2-4,0 2 6,-1 0-6,1 0 5,-2 0 3,2 0-14,0 0 7,0 0-5,0 0 1,0 0-9,-3 9 0,-3 9-1,-2 7 17,2 4-5,0 0-5,-1-1-2,1 4 0,-1-4-3,1 0 6,3-3-1,0-2-3,0-5-2,2-1 1,-2-3-3,0-2 4,1-2-4,0-5 0,2 0 5,0-3-5,0 0-17,0-2-54,0 0-116,7-7-90,3-12 56</inkml:trace>
  <inkml:trace contextRef="#ctx0" brushRef="#br1" timeOffset="427512.8026">24531 15783 39,'0'0'40,"0"0"-12,0 0 24,0 0-5,0 0-20,0 0-4,0 0-12,0-11-2,0 9-2,0 2 6,0-1 4,0 1 9,0 0-2,0 0 13,0 0 0,0 0 2,0 0-13,0 0-8,0 0-3,0 0-11,0 0-1,0 11 1,0 6 6,0 3 11,0 4 4,-3 1-3,0 2 0,0 0-4,-1 0-5,-1-2-1,0-1 0,1-3-5,1-2-1,0-4-2,1-1 3,1-1-7,-1-5 5,1 1-3,-1-2 2,-2-4-4,4 0 1,0 0-1,0-2-27,0-1-73,0 0-132,4-8-146</inkml:trace>
  <inkml:trace contextRef="#ctx0" brushRef="#br1" timeOffset="430699.6462">25311 15569 9,'0'0'28,"0"0"-5,0 0-8,0 0-3,0 0 0,0 0 2,-1 0 7,-1-2 9,2 2 7,0 0-10,0 0-3,-1 0-1,-1 0 3,1 0-9,1 0-7,-2 0 9,2 0-7,-1 0 7,1 0-13,-2 0 4,1 0-2,-1 0 11,0 0-5,1 0 0,-1 0-3,2 0-8,0 0-1,0 0-2,-2 0 0,2 0-2,-2 0-5,2 0 7,-4 0 3,-1 4-3,-1 8-3,-3 2 3,-1 1 4,1 3-3,0 0 0,0-1 4,0-3 3,3-2-7,2-1 1,-3-1 2,2 0 0,0-3-1,1 0-3,-1-1 3,2-2-2,0 1 0,2-2-1,-1-2 0,1 0 2,1 1 5,0-2-7,0 0-2,0 0 2,-2 0 2,2 0 1,0 0-3,0 0 3,0 0 1,0 0 2,0 0-4,0 0-1,0 0-1,0 0 0,-1 0 0,1 0 2,0 0-2,0 1 0,0-1 0,0 0 0,0 2-2,0-2 2,0 1 0,0-1 0,0 1 0,0-1 0,0 0 2,0 0-2,0 0 1,0 0 0,0 0-1,0 0 0,0 0-5,0 0 5,0 0 7,0 0-6,0 0-1,0 0 2,0 0-1,0 0 1,0 0-2,0 0 1,0 0-1,0 0 1,0 0-1,0 0 2,0 0-2,0 0 1,0 0 1,0 0-1,0 0-1,1 0 3,5 2-1,2-1 2,2-1-3,2 2 2,2-1-3,3 2 3,3 0-3,-1-2 0,4-1 0,-5 1 2,7-1-6,-3 2 4,0-2 0,-2 0-1,-2 0 2,-4 0-2,-6 0-3,-5 0-8,0 0-16,-1 0-4,-1 0-8,1 0-7,1 0-27,0 0 5,3 0 24,2 0 2,2 0-7,-1 0 2,-3 0-10</inkml:trace>
  <inkml:trace contextRef="#ctx0" brushRef="#br1" timeOffset="431600.738">25338 15700 93,'0'0'95,"0"0"-71,0 0 2,0 0 22,0 0-9,0 0-18,0-5-8,0 5 2,-3 0 5,3 0 6,-2 0-5,2 0-4,0 0 0,-3 0-1,2 0-2,1 0-3,0 0-1,0 0 8,0-1-10,0 1-8,0 0 3,0 0 2,0 0 5,0 0-8,0 0 1,-2 0 1,2 0-1,0 0 0,0 0-2,0 0-1,0 0 3,0 0 2,0 0-3,0 0-2,-3 6-2,-2 8 2,0 4 3,-1 4 0,0-1-1,0-1 6,-3 3 12,2 0-1,1-1-10,0-1 2,0 1-1,2-1-1,2-1-4,-1-2-2,2-1 0,-3-3 2,1-1-5,2-3 6,1-3-6,0-2 2,0 0 1,0-4-3,0-1 0,0 1-1,0 2-23,0-3-58,6 0-102,0 0-53,-4-11 163</inkml:trace>
  <inkml:trace contextRef="#ctx0" brushRef="#br1" timeOffset="496742.0508">19959 17084 16,'0'0'10,"0"0"32,0 0-22,0 0 3,0 0 7,0 0-7,0 0 10,0 0-8,17-30-24,-17 28 91,0 0-25,0-1-42,0 3-12,0 0 10,0 0 14,0 0-14,0 0-7,0 0 1,0 0-9,0 0 6,0 0 0,0 0-4,0 0-2,0 0-1,0 0 3,0 0-2,0 0 2,0 0 0,0 0-6,0-1 7,0-1-3,0 0-3,0-1 1,0 0-3,-2 0 2,-1-1 2,0 2-2,2 1 2,-2-1 5,-1 2 3,-1 0-4,-1 0-5,-2 6-4,-1 8 5,-1 5 0,0 4 6,1 3-3,0 0-6,1 2 10,2 0 2,3-1-8,3 0 0,0-5-1,0 1-4,0-5 1,3-4-3,8-2 3,2-5 0,4-3-3,-1-4 0,4 0 1,0-4-1,1-15-1,-4-5-4,-1-3-1,-7-2-1,-1-2 2,-6-2-4,-2 1 8,0 1-4,0 3 4,-8 5 1,-3 5 1,-2 3 4,2 5 1,-1 5 2,0 2-7,3 2 2,0 1-4,-1 0-1,1 1 0,-2 12-14,4 2-21,-2 3-30,5-3-61,2-2-95,2-1 20,0-5 118</inkml:trace>
  <inkml:trace contextRef="#ctx0" brushRef="#br1" timeOffset="497245.1446">20289 17215 538,'0'0'113,"0"0"-70,0 0-37,0 0 1,0 0-2,0 0 7,9-16-10,-5 16-2,-2 0 1,-2 0-1,0 0 2,0-1 0,0-2-2,-4 0-2,-4 1-2,1-1 1,2 2-3,5-1 12,0 2-9,0 0 7,0 0-3,0 0-1,0 0-2,0 0 2,2 0 5,4 0-3,-2 0-2,-1 0 0,-2 0 3,-1 0-2,0 0-1,0 0-1,0 0-2,0 0 0,0 2-1,-2 0-7,-1 1-16,0-3-23,3 0-32,0 0-36,0 0-35,0 0 32,6-3 73,5-8-23,2 1 54</inkml:trace>
  <inkml:trace contextRef="#ctx0" brushRef="#br1" timeOffset="497941.7702">20616 17008 3,'0'0'21,"0"0"449,0 0-442,0 0-25,0 0 7,3-72-6,4 59 8,-2-1 4,-4 2-9,-1-1 1,0-2 10,0 4 9,0 1 5,-9 3 9,-3-1-8,-2 2-12,-2 3-13,-1 2 15,-3 1-7,-2 0-12,1 6 1,0 8-1,3 1 1,2 4-3,4-1-1,3 2 1,3-1-1,6 0 0,0-2-2,0 0 1,7-6 0,8-1 0,6-2 0,2-5-14,2-3 9,2 0-4,-3 0-5,-8-8 6,-3-2-6,-5-1 14,-3-2 4,-4-1-2,-1 1-1,0 4 0,0 2 6,0 4 5,0 3 0,0 0 0,0 0-11,0 0-2,2 5 2,5 10-1,-1 8 9,0 2 0,0 3-1,-3 4 7,-3-1-12,0 1 2,0-2-1,0-3 0,-3-1 0,-5 0-4,1-5 0,1-1-2,2-4-36,4-1-20,0-5-53,0-6-204,0-4 146,4-2 75,3-13 51</inkml:trace>
  <inkml:trace contextRef="#ctx0" brushRef="#br1" timeOffset="498729.6655">21017 16960 17,'0'0'102,"0"0"-11,0 0-70,0 0-11,0 0 3,0 0 6,34-79 7,-32 65-1,-2 1 34,0 0 26,0 3-15,0 1-5,-8 2-10,-3 0-10,-3 2-12,-2 3-15,-2 2 1,-3 0-1,2 0-13,-1 0 17,1 7-20,-1 4 8,3 3-1,0 4 2,4-1-8,2 3-2,1 0-1,5-4 3,2 0-1,3-3-2,0-3-3,0-2 3,14-2 0,4-3 0,5-3-6,6 0-18,-2 0 4,-3-3-2,-2-7 2,-4-3 11,-6 0 1,-3 2 8,-5 0 5,-2 3-5,-2 1 0,0 2 11,0 3 15,0 2 1,0 0 1,0 0-15,0 0-9,-3 0-4,-3 16 1,-2 9 1,1 7 5,1 4 8,-2 2-9,0 2 7,-2-1-3,0-2 3,0-3-12,-1 0 1,-3-4 6,4-4-5,1 0 0,1-3-3,0-2-2,4-5-42,1-3-72,1-9-113,0-4-114,1 0 236,-2-20 3</inkml:trace>
  <inkml:trace contextRef="#ctx0" brushRef="#br1" timeOffset="547143.5317">21677 16908 1,'0'0'3,"0"0"9,0 0 3,0 0-2,0 0 5,0 0 14,-24-23 166,19 19-176,1 2 10,-1 0-8,2-1 12,-1 0 10,2 1-13,-1 1-4,2-2-3,-3 2-6,1-1-5,-2 1 10,-1-2-12,0 0-1,1 0 0,-3 3 4,2-1 1,-3 1-8,0 0-2,0 0-1,-2 0 2,1 0-2,-2 3 0,0 4-4,0 3 1,2 1-1,-1 4 5,1 0-1,1 2-5,1 2 3,1 1 12,0 5-16,2-5 9,2 1-6,0 1-3,2-5 4,1-2-1,0-1 2,0-3-5,0 2 2,0-1 5,6-1-7,1-2-2,5 0 2,0-2 3,3-1 2,0 0-5,4-5 2,-4-1 2,1 0-2,1 0-2,-2 0 0,-3 0 0,-1-3 2,0-7-2,-3 1-4,-2-4 3,-1-1 2,-2-1-1,-1 0 5,-1-3-5,-1 1 0,0 0 0,0-2 0,0 2 0,0 3 2,0-2-2,0 3 0,0 0 3,0 2-3,0 1-2,0 0 1,0 1 2,0 3-1,-1-1 0,-2 1 0,0 2 0,-3 0 2,3 1-2,0 1 1,2 1-1,-2 1 0,0 0 0,1-2-8,0 2-2,1 0-9,1 0-16,0 0-13,0 0-68,0 0-65,0 0 5,6 0 130,2 3-7,5 3-8,-1 1 5</inkml:trace>
  <inkml:trace contextRef="#ctx0" brushRef="#br1" timeOffset="547887.6369">21838 17066 486,'0'0'21,"0"0"-16,0 0-4,0 0 1,0 0 1,0 0 1,-11-16-1,11 16-3,0 0 0,0 0 0,0 0 0,0 0 2,0-1-2,0 1 0,0-2 5,0 2 3,0 0-3,0 0-2,0 0 2,3 0 0,0 0 2,0 0-7,-1 0 3,0 0-3,-2 0 4,2 0-2,-2 2-2,0 1 3,0 2 3,0 0-1,-6-1 1,2-1-5,2-2 1,1-1 0,1 0-1,0 0-1,0 0 0,0 0 3,0 0-2,0 0-1,0-1 2,1-5-2,7 0 1,1 2-1,-2 0 1,-1 1-1,0 3-1,-3-2 1,-3 2 0,0 0-1,0 0 2,0 0-1,0 2 0,0 8-1,0-2-17,-3 0-64,-1-1-27,1-3-36,3-4-34</inkml:trace>
  <inkml:trace contextRef="#ctx0" brushRef="#br1" timeOffset="548703.7788">22077 16915 268,'0'0'6,"0"0"-4,0 0-1,0 0 4,0 0 13,0 0 5,29-60-2,-26 49-9,1-2 2,0-2 0,-1 1-2,-3 0 18,0 2 3,0-1 16,-3 4-12,-5 0-13,-1 4 6,-1 1-1,-3-1-6,-1 4-5,-2 1 0,-2 0-9,0 0 4,-1 7-1,2 4-7,1 2 7,2 2-2,1 4-3,4-1 0,3 0-2,4-5-4,2 1 3,0-3-4,3-2 0,11-2 1,5-1-1,2-2 0,3-1-1,-2-2-6,1-1-2,-4 0-3,-2 0 2,-4-1 2,-4-8 3,-3-1 2,-2 0 3,-2 2-1,-2-5 0,0 6 1,0-1 2,0 2-2,0 3 3,0 2 0,0 1-1,0 0 5,0 0 0,0 0-3,0 0-2,0 4 2,0 13 3,0 6 16,0 4-10,0 5-3,-5 3 0,-1 2 3,-3-1-3,2 0-1,-3-4-6,0-6 2,0-2-2,3-6-3,-1-2 1,2-5 2,2 0-3,1-2 0,-2-2-3,5 0-2,0-3-13,0 0-13,0-1-8,0-1-15,14-2-45,1 0-67,1 0-105</inkml:trace>
  <inkml:trace contextRef="#ctx0" brushRef="#br1" timeOffset="549635.431">22451 16904 160,'0'0'28,"0"0"-15,0 0 5,0 0 13,0 0 6,0 0 12,16-73-17,-16 62-9,0 2 0,0 0 15,0 0 5,-1 4 8,-7-2-22,0 2 0,-1 0 5,-4 0-12,2 2-15,0 1 6,-2 0-3,4 2-1,-2 0 1,4 0-9,-2 0 0,0 0 4,1 0-3,-3 4-2,5 6 1,-2 3 2,1 4 0,0 0-2,0 4-1,3-4 4,1 0-1,3-1-2,0-2 1,0-3-2,0 0 2,9-2-2,7-1 0,1-1 0,4-2 2,-2-1-2,-1 0 0,0-1 1,-5 3-2,-1 1 2,-4 1-3,-4 2 3,-1 1-1,-1 0 1,-2 5-1,0 0 0,0 2 1,0 2-1,0-4 2,-5 0-2,1-2 1,-3-2 0,-1-4 0,-1 1-1,-2-2 0,0 0 1,-3-2 3,-2-2-3,1-2-1,-3-1 3,3 0-2,-1 0 0,3-9 3,6-3-3,0-3 4,3-2 3,4-2-3,0-2 0,0-4-2,9 1-3,8-3 0,5 2-1,6-1 0,2 2 0,2 0-2,-1 3-4,-3 0-17,-1 4-3,-6 4-19,-3 2-89,-9 1-136,-6 3 15</inkml:trace>
  <inkml:trace contextRef="#ctx0" brushRef="#br1" timeOffset="592531.0227">23541 16766 213,'0'0'31,"0"0"-5,0 0-2,0 0 6,0 0 9,0 0 4,16-44-16,-16 38 0,0-3 7,0 2-14,0 0 10,-5 0 16,-2 0-14,0 0 2,-1 1-17,-1 1-1,3 2-13,-2 0 9,0 2-12,3 1 10,-1 0-9,-2 0 2,-2 0-3,0 0 0,-1 5 0,-2 6 11,1 1-4,1 2-2,1-4 2,2 4-6,4 0 6,1-1-6,1-1 0,2-2 2,0 0-3,0-3 0,6 0 0,5-1 4,4-3-4,0-3-8,1 0-9,-2 0 7,-1 0-1,-3-1 1,-1-8 0,-2 0 1,-2 1 4,-3-1 0,-1 2 5,-1 2 2,0 0-2,0 1 2,0 3-1,0 0-1,0-1 0,2 2 0,-2 0 3,0 0-1,0 0-2,0 0 0,0 0 0,0 0 0,0 0 0,0 0 2,0 0-2,0 0 1,0 0 2,0 0-2,0 0 3,0 0-3,0 0 0,0 0 0,0 0 5,0 0-5,0 0-1,0 0 0,0 0 1,0 0 6,0 0-4,0 0-2,0 0 0,0 0 6,0 0-2,0 0-4,0 0 3,0 0 3,0 0-7,0 0 2,0 0 1,0 8 0,0 9 4,0 8 9,0 4-3,-5 2-2,-3 0 3,3 2-4,-3-4 1,4-2-2,-1-1-1,0-4-6,3-5-2,-1-3 2,2-2 3,1-2-5,0-2-2,0-1 0,0 0-18,0 1-24,0-4-31,0 2-65,0-3-65,0 0-43</inkml:trace>
  <inkml:trace contextRef="#ctx0" brushRef="#br1" timeOffset="602002.3659">23910 16751 95,'0'0'46,"0"0"-34,0 0-11,0 0 1,0 0 1,0 0-3,0 0-5,0-3 0,0 3 5,0 0 2,0 0-2,0 0 0,0 0 0,0 0 0,0 0 3,0 0-1,-2 0 4,1 0-2,-3 0 80,2 0-36,2 0-22,0 0-3,-3 0 11,3 0 4,0-1-17,0-1-3,0 1-7,0 0 3,-1-1 4,1 1-18,-2-2 12,2 0-11,0-2 3,0-1 5,0-1-7,-3-3 4,2 0 7,-2-3 5,-2 3-9,1 2 8,1 1 1,-3 0-4,1 3-11,1 0 9,-2-1-12,1 1 9,1 1-8,-2 0 10,0 2-11,0 0 0,-2 1 0,1 0 2,-3-2 0,2 2-1,2 0 1,0 0-2,-1 0 0,1 0 0,0 0 0,0 0 4,1 3-4,1 3 0,0-1 0,1 2 0,1 2 2,1-2-2,-1 1 0,1-1-1,1 2 1,0-1 0,0 1 0,-2-1 2,2-1-2,-3 0 1,2-1 2,-1-2-3,2 2-4,0-3 4,0 1 3,0 0 0,0 0-2,2 2-1,4-1 0,1 2 0,3 1 0,-1-3 0,2 2 0,1 1 1,-2-3-1,2 2 0,3-1 0,-3 1 0,3-2 2,-3 1-2,-1 0 0,-1-1 0,-3 1 1,-1 1-1,0-1 0,-2-1 0,-1 2 0,2 1 0,-2 0 0,2 1 0,-1-1 0,1-1 0,-1 1 0,5-1 0,-3 2 1,-2-2-1,3 1 0,0 2-1,-4-1 1,1 1 0,-1 0 0,-3 1 0,0 1 0,0 1 0,0 0 2,-3 0-1,-8 1 0,0-1 3,-1-1-3,-3-2 8,0 0-8,-3 0 2,2-3 4,-2 0-7,0-6 3,3-1 1,-1 0 0,5 0-3,2-1 0,-1-9 3,4 0-4,-2-4 0,2 3 1,2-3 1,1 0-2,3 1 3,0 0-3,0 2 0,0-2-3,0 2 3,0 0 0,6-5 4,4 3-3,1 1-1,5-3 1,-1 3-1,2-1 0,2-2 0,-4 1 0,1-1 0,-1 1 0,-4 1 0,-1 1 0,-4 1-1,-1 0 1,-1-1 1,1 1 0,-4-1-1,3 2 1,-1 2-1,-3 2 0,2 2 0,-1 0 0,-1 1 0,2 0 0,-1 2-1,1 0 1,-1 1-2,-1 0 2,2 0-7,-2 0-10,0 0-11,0 0-24,0 0-24,3 0-25,3 0-94</inkml:trace>
  <inkml:trace contextRef="#ctx0" brushRef="#br1" timeOffset="663351.28">20200 17681 59,'0'0'146,"0"0"-139,0 0 4,0 0 90,0 0-23,0 0-38,0 0-24,0 0 7,0-7 11,0 7-3,0 0-10,0 0 0,0 0 1,0 0-3,0 0-4,0 0-1,0 0-6,0 0-1,0 0 1,0 0-1,0 0-2,0 0 4,0 0-1,0 0-3,0 0-2,0 0 0,0 0-2,0 0-1,0 0 1,0 0 0,0 0-1,0 0-2,0 0-3,0 0-2,0 0 0,0 0-1,0-3 5,0 3 0,0-1 3,0-2-2,0 0-4,-2-1-3,-1-1 9,-3 4 0,-1-3 0,-5 1 1,1 3 0,-6 0 5,3 0 0,-4 0 0,3 4 5,0 5-2,3 2 4,0 3-4,2 2 4,4 0-2,1 3-4,4 1 6,1 0-11,0-1 3,0-1-5,0 1 7,3-2-6,6 0 4,1-3-2,1-3 1,1-1-3,1-2-1,-1-1 2,3-1 6,0-3-8,1 0 0,4-3-2,1 0 2,1 0 5,-1-2-5,0-8-1,-5 0-1,-4 1-2,-3-1 2,-1-1-5,-3 0 5,-3-1-2,-2-2 4,0 1 0,0-2 3,-3-4-3,-9-3 0,-3-1 2,0 2 0,0 0-2,-1 3-1,4 5 1,-1 3 7,7 3-6,-2 4 2,4 3-3,1 0 0,-3 0-6,-2 0-31,5 7-24,2 6-40,1-6-121,0 2 16,0-2 149,4 0 2,10 4 6</inkml:trace>
  <inkml:trace contextRef="#ctx0" brushRef="#br1" timeOffset="663863.042">20507 17826 588,'0'0'68,"0"0"-57,0 0-8,0 0 4,0 0 9,0 0-14,0-1 0,0 1 1,0 0-1,0 0-2,0 0 0,0 0 2,0 0 1,0 0 0,0 0-2,0 0 0,0 0-2,0 0 0,0 0 1,0-3-3,0 0 2,3 3-5,0-3 6,-1 2 0,0 1 0,0 0 0,-1 0-1,-1 0 1,0 0-2,0 0 2,0 0-3,0 0 2,0 0 1,0 8-9,-5-1-44,-1 2-96,1-8-78,2-1 129,3 0 41,0 0-7</inkml:trace>
  <inkml:trace contextRef="#ctx0" brushRef="#br1" timeOffset="664597.7779">20740 17677 3,'0'0'41,"0"0"428,0 0-433,0 0-27,0 0-7,0 0-1,-10-29-1,11 25 2,5-4-5,-2-2 6,-1-1 0,-3-2-3,0-1 14,0 1 21,-3-3 13,-4 5-21,-4-3-3,1 6-5,-1 1-12,1 1 3,-2 2 1,0 4-5,2 0 0,-4 0 4,-1 0-9,3 0 3,-2 0 3,0 7 1,1 6-2,1 0-1,0 4 1,4 2 1,4-3-7,4-2 0,0-2 2,0-2-2,13-2-1,5-2-6,5-5-16,2-1-11,0 0-12,-2-1 0,-4-9 4,-3-1 19,-5-1 12,-4-1 10,-2 3 1,-1 0 0,-3 1 2,-1 4 14,0 2 10,0 1 6,0 2-7,0 0 1,1 0-10,2 0-7,-2 2 0,2 12 2,-1 6 34,-1 5-10,-1 3-7,0 4 2,0 1-16,0-3 0,0 0 0,0-2-10,0-3-1,-3 1-1,0-4 1,-2-4-3,0-1 5,2-4-5,1-3-15,2-1-37,0-5-45,0-4-21,0 0-151,9 0-20,-4-20 216</inkml:trace>
  <inkml:trace contextRef="#ctx0" brushRef="#br1" timeOffset="665643.8782">20901 17657 3,'0'0'15,"0"0"-14,0 0 177,0 0-64,0 0-59,0 0-27,-8-30 10,7 29-2,-1 1 3,2 0-21,0 0 4,0 0-8,0-2 7,-1 1 8,1 0 1,0-2-7,-2 1 3,2 1 2,0 0-6,-2 1-10,2 0-4,0-2 3,-2 1-3,2-2-2,0 0-5,0 1 5,-3-3-2,2 1-3,-1 1 4,1-1-4,-1 0 2,2-2 3,0 3-2,0-1 0,-1 1 2,1-1-1,0 2 14,0 2-6,0-1-4,0 1-1,0 0-2,0-2 0,0 2-6,0 0 2,0 0 2,0 0-2,0 0-2,4 0 0,8 0 2,1 0-2,4 0 0,-1 3 0,3 0 0,0 1 0,1-2-10,1-1-20,-1-1 5,-1 0 2,-6 0 2,-1 0 7,-6 0 8,-3 0 6,-3 0 4,0 0-4,0 0 0,2-3 0,-2 2 6,3-3 3,0 2-9,-2-1 4,3 2-3,-2 1 2,-2 0-3,0 0-2,0 0 2,0 0 7,0 0 10,0 0 1,0 0 2,0 0-2,0 0-2,0 0-7,0 0-1,0 6-4,-2 8-1,-3 3 9,-1 5-3,-2 5 3,1 3 0,-5 2 0,3 2-7,-2-1 8,-2 3-9,3-3-4,-3-1 4,0 2-3,3-1 3,0-4-1,2-4 0,2-2-3,1-7-5,2-5-1,2-1-12,1-3-33,0-2-70,0-5-109,1 0-351</inkml:trace>
  <inkml:trace contextRef="#ctx0" brushRef="#br1" timeOffset="675860.7285">21626 17675 12,'0'0'239,"0"0"-139,0 0-68,0 0-19,0 0 24,0 0 11,0 0-9,-4-10-17,4 10-4,0 0 3,0 0 11,0 0-20,0 0 6,0 0 3,0 0-5,0 0-7,0 0-5,0 0-3,0 0 1,0 0 1,0 0-2,0 0 2,0 0-2,0 0 1,0 0-2,0-1 6,0-3 1,-2-1-3,-4 1-4,-1 0 0,-1 1 2,-2 3 0,1 0-3,0 0 2,-3 0-1,3 0 5,0 4 1,-1 8 4,2 2-4,-1 3 7,3 1-2,-1 2-6,3 0 13,3 1-15,1-1 4,0-5-6,0 0 3,0-3-4,0-1 0,10-1 3,0-3-3,0 2 2,3-5 1,1-3-3,4-1 0,0 0 4,0 0-4,1-5 3,-4-5-3,-1-4 4,-3-2-3,-3-2-1,-5-2 1,0-1 0,-3-3 0,0 1-1,0 5 3,-2 3-2,-5 3 0,-2 4 0,-3-1 2,1 2-1,-1 1-1,-1 2 2,2 4 3,0-3-6,2 3-3,3 0 1,1 0-6,2 0-12,2 7-10,1 6-29,0 1-45,0 1-90,0-1-40,6-5 152,4 4-19</inkml:trace>
  <inkml:trace contextRef="#ctx0" brushRef="#br1" timeOffset="676409.2548">21814 17797 68,'0'0'532,"0"0"-443,0 0-41,0 0-33,0 0-4,0 0 1,0 0-7,9-36-2,-6 36-2,-2 0-1,1 0 5,-2 0-10,0 0 4,0 0-7,0 0 0,0 0 2,0 0 6,0 0 0,0 0 0,0 0-1,0 0-4,0 0 4,0 0-4,0 0 5,0 0 0,0 0 1,0 0 1,0 0-1,0 0 2,0 0-2,0 0 3,0 0-3,0 0-1,0 0 0,0 0 0,1 2 1,-1-1-1,0 1 0,0 2 0,0-1-1,0-2 3,0 2-1,0 0-1,-3 0-11,-3 1-14,3 0-58,-1-1-65,4-3-77,0 0 115,0 0 21,1-8 15,13-4 74</inkml:trace>
  <inkml:trace contextRef="#ctx0" brushRef="#br1" timeOffset="677058.6762">22133 17616 37,'0'0'89,"0"0"244,0 0-312,0 0-12,0 0 5,0 0 14,9-52 3,-7 46-20,-2-4 16,0 2 10,0-2-3,0-1 2,-8 1 10,-2 3-14,-4 0-11,1 2 2,-2 3-10,-1 2-4,-1 0-7,1 0 2,-1 2 4,1 11 2,0 3-6,0-2 0,3 1 2,7 1-4,2-2-1,4-3-1,0-1 0,0-3 0,9 0 0,8-4-22,6-2 4,1-1-1,3 0-14,0 0-9,-5-6 0,-2-6 20,-7 1 18,-4 1 3,-3 1 2,-6 4-1,0 0 13,0 4 21,0 1 4,0 0-12,0 0-2,0 0-12,0 0-3,0 7-4,0 10 24,0 6 3,0 2-17,0 2-2,-2 3-3,-1-1-1,-1 1-4,-1 0-2,-1-2-1,-1-3 0,1-1 0,0-4-2,1-3-4,2-2-22,2-5-45,1 0-5,0-7-90,0-2-106,0-1 117,7 0 78</inkml:trace>
  <inkml:trace contextRef="#ctx0" brushRef="#br1" timeOffset="677747.5808">22400 17705 12,'0'0'68,"0"0"81,0 0-114,0 0-3,0 0 23,0 0 4,28-58 0,-25 47-20,0-1 9,-1 0-23,0 1 11,-1-2-3,-1 3 1,0-4 0,0 2 0,0 2-8,0 4-7,-5 0 9,-2 0-6,-5 2 1,3 3-10,-4-3-4,1 4-9,0 0 4,-3 0-4,1 0 0,1 9 2,-2 3-1,1 0 0,1 1-1,6 4 0,2-4 1,5 2 0,0 2-2,0 0 2,6 1-1,8-2 1,4 0-1,-2 0 2,5 1-2,0-3 0,-5 2 0,1-2 0,-5 0 5,-5 0-5,-1 0 0,-6 2-4,0-1 4,0 1 1,-9-3 5,-4 1-6,-7-5 2,2 0 4,-2-4 2,2-5-1,3 0 3,3 0 1,6-5 1,6-13-9,0-9-2,0-4-1,19-4 1,6-8-1,7 4-27,2 1-48,1 6-12,-7 10-80,-6 7-95,-11 5 85</inkml:trace>
  <inkml:trace contextRef="#ctx0" brushRef="#br1" timeOffset="692722.6846">23301 17699 166,'0'0'42,"0"0"-18,0 0-17,0 0 4,0 0 9,0 0-1,0 0 4,5-25-8,-5 21 4,0 2-2,0-2 8,0 4 3,0-6 8,0 2-5,0 0-5,0-1-14,0 1 6,0 0-10,0 1 4,0-4-5,0 3-7,0 0 4,0 1 9,-2 2 5,1-1-2,-2 2-1,0-1 1,0 1 7,-4 0-6,-1 0-4,-1 0-8,-2 0 1,-2 10 7,1 2 3,-1 2 0,1 2 4,3 1-6,2 0-7,2 0-1,4 1 0,1-1-2,0-1-1,0-1-3,0-1 2,11 0-1,1-3 1,2 1-2,1-5 2,-2-1-1,2-5-1,-1-1 2,0 0-1,-2 0-1,-1-1 0,-2-8 0,-2-1 0,-2 3 1,-1-3-1,-2 5-1,-2 2 1,3 1 0,-3 0-1,0 2 1,0-2 2,1 2-2,-1-1 1,0-1-1,3 0 1,-2-2-1,2-2 0,-1 0 2,1-1-2,-1-1 1,-2-1-1,1-1 0,-1 0 0,0 3 0,0-3 1,0 1-1,0-1 0,0 0 0,0-3 1,0 2-1,-6-2 2,-3 2-2,2-1 1,-1 3-1,1-2 1,-2 2 4,1 2-5,2 1 5,0 2-3,2 4-1,-1 0-1,-2 0-2,1 0 2,-1 0-1,-1 1-4,-1 9-9,5 2-22,2-1-25,2 0-17,0 0-100,6-5-67</inkml:trace>
  <inkml:trace contextRef="#ctx0" brushRef="#br1" timeOffset="693462.5889">23622 17726 599,'0'0'58,"0"0"-20,0 0-21,0 0 5,0 0 6,0 0-13,-9-15-15,9 15 2,0 0-1,3 0-2,-3 0 2,0 2-2,0 1-2,0 1 0,0 0 1,-1 1-1,-5-1 2,0-1-1,1-2 2,4 1-2,1-2 0,0 0 1,0 0-6,0 0 1,0 1 0,0-1 1,0 0 3,4 0 2,1 0 0,-2 0 0,-2 0 0,-1 0-1,0 1 1,0 1 0,0 2 3,0-1-3,0 1-19,-3 1-14,3-1-28,0 0-66,0-1-69,0-3 38,5 0 75</inkml:trace>
  <inkml:trace contextRef="#ctx0" brushRef="#br1" timeOffset="694118.4165">23891 17601 87,'0'0'314,"0"0"-294,0 0-7,0 0 0,0 0 41,-15-78 0,13 65-22,-2 2-9,-1 0-8,-1-1-3,-3 1 11,-1 1 6,0 3-1,-3 1 1,-4 1-8,0 5-7,-2 0-4,2 0-10,0 5 11,0 7-5,2 0-1,4 1-1,4 1-4,6-2 2,1-1-1,0-1-1,3-2-1,10-1-13,5-4-12,5-2-7,0-1 1,1 0-8,-6 0 1,-3 0 10,-6-7 15,-1-1 14,-5-2 0,-2 3 3,0 0 2,-1 1 19,0 5 10,2-3 5,-2 4-7,0 0-5,0 0-14,0 0-2,3 7-3,-2 10 13,2 4 6,-3 7 5,0 2-12,0-1-6,0 1 1,-9 0-7,4-4-4,-3 0-1,0-2 1,1-3-3,1-3-1,2-1 0,1-6-5,1-1-36,2-1-33,0-3-22,0-2-72,2-4-92,7 0 161,2 0 16,2-7-17</inkml:trace>
  <inkml:trace contextRef="#ctx0" brushRef="#br1" timeOffset="694731.6764">24171 17644 5,'0'0'331,"0"0"-221,0 0-103,0 0-5,27-80 5,-22 67-4,-2 0-2,-2-1-1,-1 3 15,0 1 10,0 2 13,-6-2-5,-4 1-4,-5 2-4,-3 0 2,-2 3-10,0 1-3,-2 3 1,3 0 4,4 0-8,-1 0-1,7 7-7,-3 1 3,8 2-6,-1 3-4,5 3 4,0-3 0,0 3 5,5 1-5,6 2 0,1 1 0,3 2 0,-3 0 0,1 0 1,3-1 0,-6-1-1,2-1 1,-6-2 0,-3-1-1,-2-2 0,-1 0 2,0 0 1,-3 0-2,-11-4 8,-1 0 3,-5-6-3,4-4-1,1 0 25,4 0-15,5-3-6,5-11-2,1-7-8,0-3 2,10-7-4,10-3 0,-1 2-11,4-6-20,0 3-11,3 2-30,-4 3-51,-1 7-171,-7 1 142,-6 4 3</inkml:trace>
  <inkml:trace contextRef="#ctx0" brushRef="#br1" timeOffset="696075.5369">22960 16845 11,'0'0'26,"0"0"5,0 0 1,0 0 82,0 0-33,0 0-53,6-14-9,-6 12 11,0-3 12,0 1 7,0 2-14,0-3-4,0 1 2,0 1 0,-2-1-1,-1 0-13,0 1-1,0 0 2,2 2-3,-1 1-3,1 0 3,-2 0-5,2 0-2,-4 0-6,-1 7 3,-3 11-1,-4 7-1,2 3 5,2 1-1,2-1 0,3-1-3,3-3-4,1-2 2,0-2-3,5-2 3,10-3-3,1-5-1,5-5 2,3-5-5,-1 0 1,0 0-1,-1-14-2,-4-6-3,-6-2 5,-3-6 3,-5-2-2,-4-1 2,0-2 0,0 1 2,-13-2-2,3 3 0,-2 7-2,3 7 4,1 7-2,2 3 0,-1 4-3,1 3 3,0 0-4,-2 2-18,1 10-13,2 5-14,0 0-45,5 0-77,0 2 57,0-3 50,0 0-32,0-2-8</inkml:trace>
  <inkml:trace contextRef="#ctx0" brushRef="#br1" timeOffset="696887.6006">23249 16987 99,'0'0'263,"0"0"-183,0 0-30,0 0 24,0 0-15,0 0-18,0-29-10,0 29-11,-1 0-4,1 0-7,0 0 3,0 0-11,-3 0 0,3 0-1,-2 0 0,2 0-2,0 0-5,0 0 4,0 0 1,0 0 1,0 0 1,0 0 0,0 0 0,0 0 1,0 0-1,0 0 0,0 0-1,0 0 1,6 0 0,3 0 0,0 0 0,-1 0 0,-2 0 0,-2 0 1,-4 0-1,0 0-2,0 0 2,0 6 0,-4 3 4,-7-2 0,-1 0-3,0-1 0,5-2 1,2-4 0,4 0 0,1 0-1,0 0 4,0 0-4,0 0 0,0-4 2,0-2-2,0-4-1,4 3 4,2 4 0,-3-3 1,3 5-3,1-1 1,-1 2-3,2 0 2,0 0-2,0 0-1,-3 0 1,-4 0 1,1 5-1,-2-1 0,0 0 0,0 2 1,-2-3 4,-8 0-4,0 1 1,0-4 1,3 0 0,3 0-3,2 0-1,2 0-9,0 0-41,0 0-98,0-3-214,2-7 187</inkml:trace>
  <inkml:trace contextRef="#ctx0" brushRef="#br1" timeOffset="764941.756">20415 18606 12,'0'0'135,"0"0"-41,0 0-26,0 0-31,0 0 1,0 0 13,0 0-4,-23-11-17,23 11-6,0-3-4,0 3 3,0-2 0,0-1-4,0 3 5,0-2-7,0 2-1,-1-2-1,-2 2 0,1-3-12,1 2 8,-2-2-10,1 3 8,-1-4-5,-1 1-2,-1 0 0,2 0 3,-4 2-1,1-1 1,-3 1-2,0 1 7,-3 0-6,-2 0 3,0 0 1,-3 4 0,-2 10-2,-5 4 5,3 2 0,-1 7-5,2-3 5,7 2 3,4 3 1,0-2-10,8-5 1,1-1-4,0-4 6,10-2-8,5-5 0,3-3 0,3-5 1,6-2 0,5 0 0,2-1 0,1-16-1,-1-3-11,-8-7-2,-4-2-1,-9-4 9,-7-3 5,-6 0 3,0 2-2,-7 5 0,-9 5-1,-1 5 0,2 8 4,2 2 0,-1 8-3,4 1 0,0 0 0,1 0-1,-1 7 0,3 6-3,1 0-29,6 1-34,0 0-46,0-1-93,12-4 0,2 0 129,5-1-11</inkml:trace>
  <inkml:trace contextRef="#ctx0" brushRef="#br1" timeOffset="765384.6786">20646 18721 621,'0'0'76,"0"0"-47,0 0-19,0 0 11,0 0 0,0 0-16,-7-20 3,12 20-7,1 1-1,-4 5 0,-2 0-1,0-2-1,0 2 1,0-2 1,-3-1-10,-5-2 8,1-1-14,2 0 16,4 0 1,1 0-1,0 0 0,0 0 1,0 0 0,0-1-1,0-2-1,0-1 1,0 2 0,1 2 1,1 0-1,1 0-3,-3 0-33,0 0-58,0 2-82,0-1-59,0-1 120,1 0 53</inkml:trace>
  <inkml:trace contextRef="#ctx0" brushRef="#br1" timeOffset="766029.5926">20887 18513 370,'0'0'129,"0"0"-114,0 0-10,0 0 5,0 0 29,-25-73-7,20 60-14,0 2-6,-1-3 0,-2 3 2,-2-3 9,-4 2 14,-1 2-4,-1 3-3,-5 4-11,2 3 1,-4 0 1,1 6-5,2 8-9,1 6 10,7 1-10,2 0-1,5 2-4,5-5-2,0 1 4,0 0-4,17-8 0,1 1 0,7-5-12,5-6-17,1-1 1,2 0 4,-2-1-3,-7-15-2,-5 4 12,-5-4 9,-8 1 6,-1 1 2,-5 2 3,0 5-3,0 3 13,0 1 14,0 3 4,0 0-11,0 0-2,0 0-12,0 10 1,0 10 9,0 4 7,0 4-16,0 3-1,0 2 0,0-1 8,0 1-11,0-2-3,0-3 2,0-1 1,0-3-3,0-5 0,0 1 4,0-4-4,0-5-15,0-1-44,0-6-6,2-4-38,6 0-152,1-7 5,-1-13 145</inkml:trace>
  <inkml:trace contextRef="#ctx0" brushRef="#br1" timeOffset="766667.7764">21227 18576 29,'0'0'512,"0"0"-468,0 0-32,0 0-6,0 0 5,8-79 14,-3 65-16,-1-1 3,-2 1-12,-2 0 10,0-2 10,0 0 2,0 0 2,-10 1 1,-3 2 7,-3 1 2,-7 4-11,-1 1-11,-3 5-8,2 2 4,1 0 1,4 6 0,6 7-4,2 4-3,5 3-2,4 1 0,3-2 6,0 3-6,4-1 0,14 3-2,2 1 1,6-1 1,1 2 0,-1-4 5,-1-1-5,-4-1-2,-3-3 2,-4-1 0,-3-4-2,-3 2 1,-5 2 0,-3-3 1,0 1 0,0 1 0,-11-3 1,-4 0 2,-1-6-2,-4-2 0,-1-3 1,1-1-2,0 0 3,7-4-3,4-10 10,5-5-8,4-10-1,4-6 0,18-4-1,8-10-5,9-1-51,1 0-31,0 5-59,-5 14-200,-11 14 203,-15 16 12</inkml:trace>
  <inkml:trace contextRef="#ctx0" brushRef="#br1" timeOffset="800305.6834">21857 18454 4,'0'0'13,"0"0"0,0 0 7,0 0 8,0 0 17,0 0-15,0-4-11,0 4 1,0-3-2,0 3 14,0-3-17,0 2 7,0-2-1,0 0 11,0 0-8,0 0 5,0 2-7,-4-2 1,1 2-8,0-2 3,-2 2 4,1-1-6,-1-1 7,2 2-9,-1 0 9,1-1-11,-2 1 5,1 1-7,2 0 3,-3 0 2,2 0-1,-2 0-5,2-2 9,0 2-9,0 0-5,0 0 3,1 0-2,-2 0-4,0 0 6,-1 6-7,1 2 4,-1 2 5,1 0-7,-1 3-1,2-3 2,-3 1 0,2 2 2,-1 0-1,2-1 0,0-1-2,0 1 3,2 1-3,1 1-2,-2-4 4,2 1-2,-1 0 0,1 0-2,0 2 2,0-6-2,0 3 1,0-3-1,0 2 0,0-1 0,0 1 0,3-4 0,1 3 1,1-1 1,-1 2-4,4-3 4,-1-1-2,1 1 0,-1-3 0,2 0 0,3 1 0,-3-4 0,4 0 1,-2 0 1,-1 0-1,1 0-1,-2-7 1,-2 0-2,-1-2 2,3 2 1,-3 0-2,-1-3-2,-1 2 2,1 0 0,-1-2 4,-2 0-2,0-3-2,1 0-6,-3-1 6,0-4 4,0 4-4,0 1 0,0-1 2,0 1-2,0-1 6,0 1-3,-1-2 0,-3 1 0,-2 4 0,1-3-3,1 6 3,-3 0 5,3 0-8,-4 1 6,3 2-4,-1-2 1,-2 4-1,2-1 3,-4 1-5,2 0 0,-1 2-4,-1 0 7,1 0-6,0 0-1,0 0-12,7 0-11,0 0-19,2 2-17,0 8-30,0 0-48,0 1-48,8-1 68,3-1 7</inkml:trace>
  <inkml:trace contextRef="#ctx0" brushRef="#br1" timeOffset="800936.6336">22066 18553 536,'0'0'36,"0"0"-22,0 0-10,0 0-4,0 0 12,0 0 1,-3-7-10,3 7 3,0 0-5,1 0-1,1 0 2,-2 0 0,0 0-1,0 0 1,0 0-2,0 0 2,0 0 0,2 0-2,-2 0 1,1 0-1,2 0 0,-1-3 0,1 2 0,0 1 1,1 0 4,-4 0-3,2 0-2,0 0 0,-2 0 1,0 0-1,0 0 3,0 0-2,0 0 5,0 0 2,0 0-5,0 0-1,0 0 0,0 0-1,0 0-1,0 0-1,0 0 1,0 0 0,0-2 0,0-2-1,0-2 1,0 2 0,0 0 0,0 2-3,0 2-2,0 0-6,0 0-12,2 0-24,2 0-40,1 2-90,1 2-92</inkml:trace>
  <inkml:trace contextRef="#ctx0" brushRef="#br1" timeOffset="801733.56">22417 18220 359,'0'0'50,"0"0"-5,0 0-10,0 0 8,0 0 2,-8-73-11,4 66-2,-2 0-8,-3 1-1,1 0-7,-1 1-6,-2 0 7,0 1 3,-1 1-6,-1 0-4,1 2-3,-1 1-2,2 0 4,2 0-3,1 0 2,0 3 5,0 8-11,-1 5 6,-1 3-7,2 4 5,2 1-4,3-7 7,3 1-7,0-4-2,0 2 1,2-5-3,10 2 2,2-7-6,3-1-5,4 0-8,1-5-1,-2 0 1,2 0-8,-3 0 11,-5-5 3,-1-2 6,-7-1 5,-3 2 2,-1-4 2,-2 4-1,0 3 6,0-1 6,0 4 5,0-1 5,0 1-1,0 0-10,0 0 0,0 0 0,0 0-5,0 11-5,0 9 5,0 6-2,0 3 4,0 5-5,0-4 1,0 0 8,-2 0-4,-1-1-4,0-6 3,-1 1-7,0-2 3,0-5-4,0-1 3,1-3-3,-2-3-3,1 0-26,1 1-26,1-2-4,1 2-33,-2-1-32,3-2-99</inkml:trace>
  <inkml:trace contextRef="#ctx0" brushRef="#br1" timeOffset="803344.6782">22700 18255 225,'0'0'67,"0"0"-22,0 0-16,0 0 8,0 0-10,0 0-2,0-20-4,0 18-17,0 0 7,0 0-10,0-1 5,2-1 4,3-2 4,0 0-4,3 2-1,-2-3-5,-3 0-2,4 1-2,-4-3 1,-2 2-1,1 0 5,-2 0 4,0 0-3,0 0 5,0 0-4,0 2 7,0-4-7,0 5 0,-5-2 4,-3 2-4,3-2-4,-1 2 4,-2-2-3,0 5 1,0-3 2,1 1-5,-2 1 1,0 2 4,-2 0-4,2 0 4,3 0-5,-2 0 1,3 0 2,-1 0-2,-2 2-3,1 2 2,1 3-2,0-1 2,2 4 1,-2 0-3,0 0 1,-2 2 1,5 2 4,-1 3-6,-1-1 2,4 1-1,1 0-1,0-2 7,0 2-7,6-4 0,5 1 0,3-1 0,0-2 0,0 2 0,2-1 0,-2-2 0,-2 1-1,2-1 1,-4-1-2,-1 1 3,1 0-1,-2 0 0,-2-1-2,2 1 2,-5 3 3,1 1 0,0-1-3,-4 4 1,0-4-2,0 1-2,0-2 1,0-2 4,-4 0 1,-3-3-3,-2 0 0,-2-1 0,-2-2 0,1 2 3,-3-6-1,1 1 1,-2-1 0,1 0-2,-1 0 2,1 0-3,2-8 2,2-5-4,2-1 5,0-5-1,3 3-1,5-7 4,1-1-3,0 1 1,0 1-3,7-1 1,5 3-1,0 2-1,4 0 1,1 4 3,2-2-3,0 5-1,1 1-5,-1 1-13,-1 2-23,3 6-20,-6 1-51,-5 0-160</inkml:trace>
  <inkml:trace contextRef="#ctx0" brushRef="#br1" timeOffset="832205.6484">23570 18186 13,'0'0'225,"0"0"-203,0 0 3,0 0-12,0 0 4,0 0-4,0 0-11,1-3-2,2 3 0,-1 0 52,-1 0-24,-1 0-14,0 0-10,0 0 7,0 0 37,0 0-8,0 0-19,0 0-10,0 0-1,0 0 0,0 0-1,0 0-5,0 0-1,0 0 1,0 0-2,0 0-1,0 0 1,0 0 1,0 0-3,0 0 0,0 0 1,0 0-1,0 0 1,0 0 6,0 0-6,0 0-1,0 0 1,0 0 2,0 0 5,0 0-5,0 0 0,0 0 1,0 0-2,0 0 1,0 0-3,0 0 1,0 0 2,0 0-2,0 0-1,0 0 0,0 0 1,0 0-1,0 0 5,0 0-2,0 0-1,0 0 3,0 0-4,0 0 2,0 0-2,0 0 0,0 0-1,0 0-1,0 0 1,0 0 1,0 0 3,0 0 6,0 0 2,0 0-6,0 0-6,0 0 1,0 0-1,0 0-5,0 0-15,0 0-8,0 0 1,0 0 2,0 0 12,0 0 3,0 0-1,0 0-9,0 0-31,0 0-48,0 0-53,0 3 56,-4 0 0,-2 5 45</inkml:trace>
  <inkml:trace contextRef="#ctx0" brushRef="#br1" timeOffset="833030.113">23443 18368 39,'0'0'186,"0"0"-145,0 0-26,0 0 5,0 0 5,0 0-1,14-21-10,-10 18-8,-2 0-1,1 0 17,-3 0 13,1 2-6,0 0 5,-1-3 6,0-1-16,0 3-13,0-5 6,0 4-3,0-4 2,0-2 1,0 4 6,0-1-10,-2 0 4,-3 3 6,2 2 1,-3-2-5,0 3-11,-3 0 12,0 0-10,-3 4-3,-1 11 7,-2 6 1,-1 2 0,4 4-5,-3 2 9,6-3-9,0-2 0,3 2-5,1-3-3,1-1 2,2 2-3,2-4-1,0-3 2,0-3 4,7-2-6,9-2 0,3-1-5,1-5 4,3-3-4,3-1 2,-3 0-12,3-1 1,-2-12 3,-3-1 6,-1-4 0,-6-3 3,-1-2 0,-7-2 1,-4-3 1,-2-2 1,0 0-1,-6 1-5,-6-1 2,-3 4 3,-3 8 4,2 6 0,-2 2 0,0 4 5,3 6-3,-3 0-3,5 0-3,0 0-1,2 7-3,3 2-13,4 1-13,4-3-44,0-2-57,0 2-114,7-3-1,9 0 129</inkml:trace>
  <inkml:trace contextRef="#ctx0" brushRef="#br1" timeOffset="833728.4739">23779 18529 320,'0'0'318,"0"0"-246,0 0-25,0 0 0,0 0-9,0 0-17,-8-27-14,8 27-7,8 0 1,1 0 0,-3 0 0,0 0-2,-6 0 0,1 0-1,-1 2 2,0-2 0,0 2-1,0-2 1,0 0 1,0 0-1,-1 0 0,-1 0 0,2 0 0,0 0 1,0 0-1,0 0 0,0 0-10,0 0 4,0 0 5,5 0-1,1 0 1,-1 0-2,0 0 3,-5 0 0,0 0 0,0 0-2,0 0 1,0 0 1,0 2 0,-6 6 1,-4-4-1,-1 2-3,2-3-2,2-2-1,2-1 1,2 0-5,2 0 8,1 0-18,0-1-20,0-6-68,1-5-57,9 3-54,0-1 132,0 2 12</inkml:trace>
  <inkml:trace contextRef="#ctx0" brushRef="#br1" timeOffset="834461.5204">24107 18275 11,'0'0'86,"0"0"345,0 0-366,0 0-20,-6-85-10,5 68 18,1 3-25,0 0 2,0 3-16,-2 3-2,0-1 0,-1 2 1,-2 0-1,-1 1 4,-3 0 0,1 1-1,-5-1-3,1-1-5,1 4-4,-3-2-2,0 5 7,-4 0-8,2 0 2,-5 1-1,2 13 8,-3 0-9,2 6 5,0 0-1,4 2-3,3 2-1,4 2 2,2-3-1,7-3-1,0-1 0,4-5-2,16-1 0,3-7-5,7-2-3,3-4-9,4 0-12,-6 0 2,-4-3 13,-6-4 4,-5-2 11,-5-1 0,-7 0 2,-1 3 2,-1 0 2,-2 3 13,0 1 12,0 3-5,0 0-2,0 0-9,0 0-3,0 0 0,0 16-9,0 9 6,0 11 12,-6 6-7,1 2-7,-2 1 5,-2-1-3,0-4-7,-2-1 8,0-6-9,-1 0 2,-2-3-2,1-8 1,1-2-2,3-3-1,6-7-13,3-3-19,0-4-27,0-3-67,18-9-81,7-12-109,3-12 224,1-2-8</inkml:trace>
  <inkml:trace contextRef="#ctx0" brushRef="#br1" timeOffset="835309.4868">24414 18357 19,'0'0'42,"0"0"321,0 0-308,0 0-38,0 0 7,11-82 17,-5 69-13,-3 2-4,-2 0-2,1 2 2,-2 0 1,0 0 16,0-1-4,-3 0-15,-8 3 7,1-2-6,-2 4-3,-1 2-5,-1-4-7,1 4 1,1 3-5,1-3 4,1 3-3,2 0-2,-1 0 2,1 3-2,-1 7-3,-2 4 3,3 2-1,-2 2 5,3 3-6,1-1-2,3 0 1,1-2 0,2 1 1,0-5 0,3-1-1,8 2 0,3-1-1,0-3 0,4 1 1,-3 4 0,3-2 0,-5 2-2,-1 4 2,2-3 0,-5 3 0,-2-1-1,0 2 0,-1 2 1,-3 0 0,0-4 1,0-2-1,-1 0 1,-2-1-2,0-3 1,0-4 0,-2 2 0,-8-1 0,-8-3 2,-3-1 1,-4-2 4,-4-2-2,0-2 6,-3 0-7,2 0-2,5 0 1,6-10-1,7-3 3,7-2-3,5-5-2,0-7 1,8-4 0,17-7-1,11 1-5,4 1-13,9-1-7,2 2-35,0 2-21,-5 2-79,-9 3-175,-11 4 212,-16 7 31</inkml:trace>
  <inkml:trace contextRef="#ctx0" brushRef="#br1" timeOffset="839877.4739">5264 17540 466,'0'0'131,"0"0"-99,0 0-15,0 0-17,0 0 33,0 0 15,0 0-13,0 0-11,-15-11-14,15 11-8,0 1 1,0 14 2,3 5-5,0 6 16,-3 0 5,0 1-10,0-3 0,0-1-3,0-3-3,0-2-3,-2-4 0,-1-3-1,0-4 0,2-2 3,1-5-4,0 0 0,0 0 1,0 0-1,0-2-3,0-15 1,0-7-5,0-8-1,0-9-7,0-4 3,0-5 10,3 4 0,3-2-5,0 6-7,3 3 9,6 4 5,-2 5 0,2 6 0,1 7-1,1 6 1,-2 9-1,1 2 2,1 0-1,4 16 1,1 10 1,2 9-2,-1 6 4,0 4 7,-4 1 0,-5 3 0,2-6-9,-8-1 1,-1-6-2,-4-2-1,0-4 0,-3-1-5,0-8-10,0-2-1,0-8-38,0-4-48,-7-7-82,-7 0-68,-7-5 162,-4-11 32,-3-5 31,-2 2 5,3 2-10</inkml:trace>
  <inkml:trace contextRef="#ctx0" brushRef="#br1" timeOffset="840053.2574">5334 17641 12,'0'0'14,"0"0"-9,0 0 630,0 0-580,0 0-55,0 0-3,62-63-22,-15 49 5,5-1-52,-1 2-76,-5-1-125,-9 2 175,-7 5 57,-6 4 0</inkml:trace>
  <inkml:trace contextRef="#ctx0" brushRef="#br1" timeOffset="840756.1263">5877 17485 4,'0'0'12,"0"0"-2,0 0 429,0 0-337,0 0-83,0 0-13,-6-6-4,6 6 6,0-3 12,5 2-10,-1-1-8,2 1 1,-2-1-3,-2 1 2,-1 0 2,-1-1-3,0 2 3,0-1 11,0-2 2,0-1-1,0 0-8,-8-1-4,-1 4 6,-2 0 9,0 1 2,-5 0-1,1 0-13,-3 5 3,-1 6 6,1 6-10,2 3-2,2 4 2,1 3 6,7 1 0,3 1-3,3-1-3,0 0 0,6-5-1,10-2-2,4-6-1,5-4 0,3-2 2,7-8-4,5-1-8,6 0-17,6-8-8,-2-12-71,-9-2-103,-8-8-112,-12 2 246,-6 0-22,0-1 71,-2 5 24</inkml:trace>
  <inkml:trace contextRef="#ctx0" brushRef="#br1" timeOffset="844063.6322">6189 17447 32,'0'0'86,"0"0"-73,0 0-13,0 0 4,0 0 23,0 0 11,0 0 4,18-18-5,-18 16-2,0-1 1,0 2 11,0-2 10,-3 2-19,-3-2 2,-3 3 2,3-2-6,-3 2-1,3 0 2,-4 0-9,-1 0-4,3 6-5,-3 7 3,0 3-13,2 3 9,-1 2-9,2 3-7,4 1 7,1-2-4,3-2-1,0 1 4,0-3-3,1-4-2,10 1-3,2-5 0,2-2-1,3-2 2,3-4-2,0-2-1,4-1-20,2 0 10,1-10-7,1-5-3,-5-1 0,-3-4-7,-7 4 3,-5-1 3,-4 4 12,-4 0 11,-1 3 0,0 6 0,0 1 6,0 0 8,0 3 7,0 0 4,0 0-9,0 0-2,0 0-10,0 0 0,2 3-3,4 7 0,1 1 4,1 2-2,2 0 4,3 0-6,-2-2 2,1-3-2,3-1 0,-2-1 0,5-5-2,0-1 4,2 0-4,0 0 1,0-7-8,-2-7 1,-2-1-11,-6-2 4,-5-3 3,1-3 1,-6 1 5,0 2 0,0 5 4,0 2 1,0 6 0,0 4 2,0 1 4,0 2 5,0 0 0,0 0-3,0 0-5,0 0 1,0 0-3,0 0-1,0 0 0,0 0 0,0 0 0,0 0 0,0 0-5,0 0 11,0 0-5,0 0-1,0 0 0,0 0 1,0 0 0,0 0-1,0 0 0,0 0 0,0 0 3,0 0-3,0 0 0,0 0 0,0 0 4,0 0-4,0 0-1,0 0 1,0 0 4,0 0-4,0 0 0,0 0 1,0 0-1,0 0 2,0 0-2,3 3 1,2 7-1,3 3 3,0 4 6,1 0-6,-3 1 10,4-1-7,-2-6-2,1 1-2,-2-4-2,5-3 2,-1-3 0,2-2-1,0 0 0,2 0-1,0 0-2,-1-7-1,-1-3-6,-2-1 1,-4-6-3,-1 2 5,-3 1 5,1-2 0,-1 5 1,2-1 0,1 4-1,1-1 1,1 4 1,2-1 0,5 2 0,0 1 1,3 2 2,0 1 2,6 0-2,-2 0-2,2 8-1,-3 5 9,-3 1-8,-3 4 1,-2 1 1,-7 0-1,-3 1-3,-3-3 1,0-1 4,0-5-2,-11-2-1,2-3 1,-1-4-2,4-2 0,3 0 1,2 0-1,1-6 3,0-11-3,0-1-1,12-6-4,4 0 2,2 3 0,3-2 2,4 5-3,2 1-4,1 4 3,-1 2 1,2 7 2,1-2-3,-2 3-10,-1 2 1,-2 1 1,-3 0-6,-4 0 1,-3 0 1,-7 0 3,-4 0 12,-2 0 0,-2 0-4,0 4 10,-3 5-2,-11-1 12,-1 2 3,2-2-6,-3 2 9,2 1-14,4 2 11,-1 0-7,5 0-7,0-1 5,5 2 0,1-4-9,0 0 1,0-3-1,0-1 2,0-2 1,3-1-3,3-2-3,1-1 3,2 0 0,0 0-9,5 0 4,-1-7 0,-3-3 1,-1-1-3,-1 1 3,1 0 4,-5 2 0,1 4 3,-2-2-3,-2 5 0,-1 1 0,3 0 0,2 0 5,3 0-5,2 4 1,0 4 7,2 2-4,1-2-1,5 1-3,-3-2-2,3-3 2,2 2 0,0-6 0,1 0-3,1 0-10,3 0-19,0 0-24,0-9-45,-1-1-21,-3-3-65,-3-1 56,-2 1 73,-2-3 38,-5 2 14,1-2 3,-4 1-3,2 0 6,-2 2-1,0 2 0,-1-1 1,-2 2 0,-1 0 2,-2 2-2,0 2 28,0-1 79,0 5-51,0-3 10,0 3 7,-3 0 9,-3-2-15,0 3-18,0-1 6,0 2-20,-2 0-12,-2 0 7,0 0-10,-1 0 0,1 0 6,1 6-2,3 4-2,1 2 3,4 5 0,1-1-14,0 1 1,0 0-9,3-3 7,6 1-9,0-2 4,3 0-5,-3-2 3,1-1-2,2-3-1,0 0-1,0-1-3,3-6-16,-3 0 1,6 0-23,-2 0 3,-1-10 10,-3 0 12,-2 0-8,-2-1 10,-5 2 12,0 3 3,-3 2 1,0 3-1,0-1 13,0 2 7,0 0-4,1 0 1,1 0-1,1 0-8,4 3-7,2 6 10,0-2-9,0 1 5,3-2-2,2-2-7,0-1 7,3-3-10,1 0-4,0 0-11,0-7 7,-1-6-12,-3-1-5,-2-2 7,-2 0 10,-4-1 1,0-3 11,-3 1 1,-3 5 3,0 5 5,0 2 13,0 7 18,0 0 5,0 0 12,0 4-14,0 17-29,0 7 5,4 7 0,10 5-2,1 2-5,1 3-1,-2 1-4,2-1-5,-4-1 9,0-2-10,-3-1 0,-4-5 0,-5 0 7,0-9-7,0-4 0,-8-3 0,-11-4 0,-4-6 0,-6-6 0,3-4 0,-1 0 0,3-8 4,4-14-4,0-5-3,5-6-11,8-6-17,5-1-25,2-4-74,0 2-91,2 2-181,7 2 252</inkml:trace>
  <inkml:trace contextRef="#ctx0" brushRef="#br1" timeOffset="844695.628">8479 17355 42,'0'0'716,"0"0"-668,0 0-18,0 0-26,0 0 2,0 0 1,100-24-5,-60 20-1,-1 0-1,1-1-1,-7 1-10,0 0-15,-5-1-19,-8 3 13,-4 0-8,-8 1-34,-5 1 6,-3 0-46,0 0-71,-17 5 114,-1 3 10,0 3 11,-1-1-24</inkml:trace>
  <inkml:trace contextRef="#ctx0" brushRef="#br1" timeOffset="845054.5648">8510 17551 20,'0'0'679,"0"0"-614,0 0-43,0 0 18,0 0 43,0 0-24,61 8-29,-35-8-19,1 0-8,4 0-1,-4 0 1,0 0-3,0 0 0,-1-1-3,1-6-7,-4 0 7,-1 3-20,-4 0 6,-6 1-3,0 1-13,-8 2-32,-2 0-13,-2 0-99,-3 0-164,-17 0 216,-3 7 39</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1-08-12T07:22:10.547"/>
    </inkml:context>
    <inkml:brush xml:id="br0">
      <inkml:brushProperty name="width" value="0.05292" units="cm"/>
      <inkml:brushProperty name="height" value="0.05292" units="cm"/>
      <inkml:brushProperty name="color" value="#FF0000"/>
    </inkml:brush>
  </inkml:definitions>
  <inkml:trace contextRef="#ctx0" brushRef="#br0">9295 16756 25,'0'0'145,"0"0"-60,0 0 83,0 0-151,0 0-4,0 0 0,0 0 2,-14-5 2,14 5-13,0 0 3,0 0-1,0 0 8,-1 0 9,1 0 11,0 0-10,0 0-17,0 0 1,0 0-1,0 0-4,0 0-1,0 0 0,0 0 5,0 0-5,0 0-1,0 0 0,-3 0 0,-3 4-1,0 12 4,-1 5-4,-1 6 1,-5 5 1,4 1-1,-3 3 3,-1 0-1,2-2-2,-1-5 1,0-4-1,0-2-1,-1-6 4,5-3-3,2-6 1,3-2-1,2-5-1,1-1 1,0 0 0,0 0 4,0 0-5,0 0 0,0 0 3,6-1-2,3-3-1,4 0 3,-1-1-3,0 3 2,3 0-2,0 1 0,4 0 2,2 1-1,0 0-1,5 0 0,2-2 0,2 1 0,0-1 0,1 1 2,-1-2-8,0 0 5,-4 1-13,-2-3 2,-4 4-32,-6-2-18,-4 3-23,-6 0-51,-4 0 46,0 0 70,0 0-35,-14 0 12,-2 0 0,1 0 6,0 0-14</inkml:trace>
  <inkml:trace contextRef="#ctx0" brushRef="#br0" timeOffset="279.0066">9413 17016 11,'0'0'34,"0"0"14,0 0 413,0 0-387,0 0-36,0 0-10,-38-48 4,38 48-5,0 0-18,0 9-8,0 12 5,0 5 0,2 7 2,-2 4-2,0 7-1,0-1-1,0-2-2,0-4-1,0-5-1,0-3-20,0-8-23,0-4-15,0-10-77,6-5-103,5-2 157,-1-4-3,5-18 41</inkml:trace>
  <inkml:trace contextRef="#ctx0" brushRef="#br0" timeOffset="1096.815">9729 16827 10,'0'0'219,"0"0"161,0 0-331,0 0-20,0 0 5,0 0-5,-27-22-10,27 26-17,-1 11-2,-2 5 4,1 4-2,-2 2-2,-2-1 0,-2 2 2,-2-2-1,1-3-1,1-4 1,-1-5-2,1-3 2,0-1-1,2-5 3,2-2-3,0-1 4,3-1-3,-3 0 1,4 0-1,0 0 0,0 0-1,0 0 0,0 0 0,0 0-4,0 0-1,0 0 1,13 0 2,1 0 2,3 0 0,3 0 1,4 0-1,1-3 1,4-4-1,0 1 0,3-1 0,-1 2 0,-1-1 0,-3 1 0,-8 2-16,-2-1-15,-7 4-10,-4 0 4,0 0-41,-3 0-31,-3 0 1,0 0 28,0 0 36,0 0-11,0 0 47,0 0 7,-9 0-7,2 0-14,-2 0-11,-2-7 4,-1 0 13,2 0 9,1-2 6,-3-1 0,3-1 2,-3-2 3,2 2 17,-1 0 340,2 4-290,5 2 8,2 4 1,2 1-20,0 0-29,0 8-26,0 15-1,0 4 13,0 7 8,0-1-14,-1 0-8,1 2 0,0-1-3,0 1-1,0 3-16,0-4-43,3-6-106,1-7-183,-1-6 259</inkml:trace>
  <inkml:trace contextRef="#ctx0" brushRef="#br0" timeOffset="1987.9861">9082 17470 23,'0'0'31,"0"0"-17,0 0-4,0 0 302,0 0-256,0 0-27,-36-11-11,36 11 0,0 0-10,16 0 2,2 0 29,8 3-13,0 1-9,6-2 0,7-2-7,10 0 7,12 0-9,12-3 1,14-10-2,11 1-5,9-1-1,-1-1-1,-4 4 2,-13 0-2,-13 1-14,-18 4 1,-13 3-13,-18 1 4,-15 1-27,-7 0-33,-5 0-39,-2 4 5,-20 5 45,-10 1-1,-6 1 8</inkml:trace>
  <inkml:trace contextRef="#ctx0" brushRef="#br0" timeOffset="2994.003">9201 17859 12,'0'0'6,"0"0"-1,0 0-3,0 0-1,0 0 3,19-79-4,-19 69 4,0-1 437,0 2-351,0 5-51,0 2 5,0 2 18,0 0-17,0 0-21,0 0-16,0 0-7,0 6 0,0 7 2,0 4 0,0 4 6,-7 0-7,0 6 1,-4-3 1,0 0-4,0 0 0,0 0 1,0-4 4,1-1-5,3-3-2,1-5 1,3-4-1,3-4-2,0 0 3,0-3-3,0 0 0,0 0-5,0 0 1,4 0 5,10 0 3,5 0 0,6-9 3,4 1-4,4-1 2,1-1-1,-1 3 1,0 2 0,0-2-1,-4 3 0,-2-1-2,-6 3 2,-4 2-19,-8 0-25,-1 0-2,-3 0-6,-4 0 5,1 0-27,-2 0-18,0 0-7,0 0 38,-5 0 46,-8 0-15,1-6-2,-2-1-18,1 0 34,1 0 3,-1 1 7,2-3-3,1 4 8,3 0 1,-4 1 2,-2-1 0,1-1 218,1 1-36,1 2-111,7 0-16,0 3 8,3 0-7,0 0-35,0 0-18,0 11-3,8 7-2,2 8 4,0 1-4,-1 5 3,-2-1-2,-2 0 0,-5 3-1,0-7-2,0 0-14,0-5-38,0-5-35,0-4-37,3-7-42,0-6 84,2 0 27,1-6-15,8-13 46,0-2-23</inkml:trace>
  <inkml:trace contextRef="#ctx0" brushRef="#br0" timeOffset="3548.6137">9693 17786 57,'0'0'591,"0"0"-544,0 0-35,0 0 4,0 0-5,0 0-7,-34 18-1,31 0-2,0 3 2,1-1-1,1-3 0,1-3-2,0-3 0,0-4-2,0-1 2,0-2 0,0 0-1,6-1 0,6 0 0,6-3 1,6 3 0,0-3 0,4 1 0,-1 4-2,-2 0 2,-3 5 0,-3 0 3,-5 0-3,-2-1-5,0 1 5,-4 0 0,-1-1 0,-1 1 4,0-2-4,1 2 1,0 0-1,-4-2 0,0 2 0,-2-3 0,-1 2 1,0-1-1,-1 2 4,-16-1 1,-7 1-3,-6-2-2,-6 2-2,-1-2 1,2-3-6,3 0-15,7-2-6,10-2-16,4-1-71,6 0-45,3 0 51,2 0 68,0-1-32,0-6 0,2-1-9</inkml:trace>
  <inkml:trace contextRef="#ctx0" brushRef="#br0" timeOffset="3883.9799">9713 17839 1,'0'0'144,"0"0"353,0 0-430,0 0-58,0 0 4,0 0 9,0 0 4,52-40-21,-25 33-4,6 1 6,0-3-4,1-1-2,-9 2-1,-2 0-3,-7 3-11,-7 2-23,0 1-25,-4 1-78,-5 1-106,0-3 108,0 0 48</inkml:trace>
  <inkml:trace contextRef="#ctx0" brushRef="#br0" timeOffset="4600.496">10293 17152 36,'0'0'698,"0"0"-654,0 0 0,0 0-13,0 0-7,0 0-20,-27-40-3,48 40-1,6 0 0,3 0 0,-2 0-54,1 1-18,-3 1-21,-5-2-150,-7 0-64,-10 0 236</inkml:trace>
  <inkml:trace contextRef="#ctx0" brushRef="#br0" timeOffset="4809.1397">10281 17258 577,'0'0'83,"0"0"-58,0 0-21,0 0-4,0 0 23,0 0-6,37 1-15,-5-1 3,1 0-5,7-1-49,-1-9-71,-2-9-168,-7-1 85</inkml:trace>
  <inkml:trace contextRef="#ctx0" brushRef="#br0" timeOffset="5309.9251">10684 16997 9,'0'0'640,"0"0"-594,0 0-16,0 0-16,0 0 8,0 0 5,-67 73-5,67-39-11,0 1-7,0 0-4,0-4 3,11-4-2,3-10 3,2-4-4,6-6-9,3-7 1,3 0-7,0-6-2,-1-13 8,-2-7-9,-6-4 15,-8-3 3,-6 0 1,-5 1-1,0 2 1,-16 0 0,-6 1 0,0 5 2,-3 1-2,1 9 1,2 8 2,2 5 0,3 1-4,0 3 0,2 11-10,8 4-38,4-2-77,3-3-193,0-4 108</inkml:trace>
  <inkml:trace contextRef="#ctx0" brushRef="#br0" timeOffset="5822.0056">11073 17142 5,'0'0'24,"0"0"627,0 0-615,0 0-27,0 0-7,0 0 3,-26-56 5,32 56-7,0 0-3,-2 0 0,-3 0-1,-1 4-2,0 1 1,0 2 1,-1-3 1,-8 2 0,2-3-4,4 0-4,1-2 3,1-1-1,1 0 6,0 0 2,0 0-1,0 0-1,0-3 0,0-1-1,0-2-1,6 4 1,3 0 2,1-1-1,-3 2 0,1 1 0,-5 0 0,-3 0 0,0 0 0,0 0 0,0 4-1,-5 6 1,-7 0-4,1 1-29,2-2-68,4-5-61,5-4 10,0 0 27,0-1 47</inkml:trace>
  <inkml:trace contextRef="#ctx0" brushRef="#br0" timeOffset="6462.4426">11401 16785 526,'0'0'28,"0"0"-20,0 0-8,0 0 10,0 0 22,0-79-4,-7 66 2,-3 3 1,-5 0 0,-2 3 0,-3 3-1,1 3-14,-1 1-1,1 0-3,-1 8-12,-1 10 7,2 7-5,2 3-1,7 1-1,1 0 2,7-3-2,2-5 0,0-2-7,14-5-14,4-5-5,3-5-10,4-4-7,3 0 21,2-2-7,0-9-35,-4-2-14,-4-1-8,-8 0 53,-7 0 33,-6 2 2,-1 2 29,0 1 30,0 5 30,0 4-8,0 0-19,-1 0-19,-1 0-24,0 13-18,-1 9-1,2 6 16,1 5 2,0 2-19,0 0 0,0-2 3,0-4-1,0 1-2,0-4-1,0-1 0,0-3-10,0 1-18,0-3-16,1 1-25,2-5-60,-1-1-143,1-7 127,-1-2 60</inkml:trace>
  <inkml:trace contextRef="#ctx0" brushRef="#br0" timeOffset="7217.1228">11865 16772 13,'0'0'324,"0"0"-254,0 0-5,-14-72 9,6 55-4,4 3-14,-5 1-21,1 4 8,1-1-20,-1 4 4,0 1-15,-1 3 4,-2 2-8,-4 0-5,0 0-3,-4 9-1,1 6 1,-1 2 0,1 3 1,4 1-1,4-3 1,1 2-2,8-2 1,1-1-3,0 0-3,4 0 0,8-1-1,4-2-1,4 0 8,0 1-9,3 1 6,1 0 2,1 0 1,-1 1-1,-4-1 0,0-1 1,-2 4 0,-4-5 0,-1 0 0,-6 0 0,-1-3-8,-4-1 5,-2-1 1,0-1 2,0 1 5,-8-1 1,-11 2 4,-5 0 1,-5-2-7,-4 2 3,0-9-1,0 1-6,6-2 5,9 0 3,5-10-1,4-6 8,4-6-9,5-3 3,0-5-8,0-4-1,18 0-9,6 0-2,7 3-5,9 3-7,4 3-14,8 4-23,-6 2-52,-5 2-212,-11 1 136</inkml:trace>
  <inkml:trace contextRef="#ctx0" brushRef="#br0" timeOffset="12215.9887">4670 16683 78,'0'0'173,"0"0"-151,0 0-9,0 0 22,0 0 21,0 0-5,0 0-18,-6-14-19,6 13-7,0 1 4,0 0 9,-2 0 6,1 0-6,1 0 10,-2 0-5,2 0-2,0 0-12,0 0-2,0 0-4,0 0-2,0 0-3,0 0 1,0 0-1,0 0-4,0 5-1,0 8-2,0 7 7,5 8 1,4 6 1,3 9-2,3 7 0,0 5 3,9 3 3,-2 5-5,3 6 3,1 2-2,-2 4 0,3-4 0,-2-7 4,-1 0-6,-1-6 2,-1-3-1,0-3 3,-1 0-4,-5-3 2,2 1-1,-4-2 6,-3-1 3,-2-3 5,-4-1-12,1-7-1,-3-1 5,4-4-4,-2-9-3,-1-1 2,2-4-2,2 2-5,0-4 5,0 2 5,1 1-5,-2 4 1,1 2 0,-1-1-1,-1 6 1,-1-1-1,0 0 1,2-1-1,-3-7 3,-2 0-2,-2-6-1,1-5 1,-1-2 0,0-1 3,0-6-4,0 3 0,2-3-2,-2 1 1,1 1-4,-1-1-9,0-1-6,2 0-10,1 0-40,0 0-90,4-11-51,-3-21 79</inkml:trace>
  <inkml:trace contextRef="#ctx0" brushRef="#br0" timeOffset="15336.3754">4695 16768 225,'0'0'57,"0"0"-57,0 0 6,0 0-2,0 0 5,0 0 9,0 0 3,2 0 1,-1 0 11,2 0-4,2 0-11,-2 0-5,0 0 5,0 0 4,6 0 4,-3 0-2,3 0-10,1 0-5,2 0 2,0 0 0,3 0-6,0 0 10,4 0-10,2 0 5,2 0-6,2 0 3,3-6 0,2-2 6,3 1-10,3 0 3,1 0-5,3 1-1,-1 2 1,-3 0 1,-2 1-2,-2 0 0,-4 2 0,2-1 0,0 2 2,-2 0-1,2 0-1,4 0 2,2-1-2,5-2 1,1 0-1,-2 0 2,1 2-2,-4-1 1,-1 2 0,0-1 0,-1 1-1,3-3 6,-1 2-6,4-4-5,-1 0 5,6-2 0,-4 0 1,4 0-6,-1 0 8,-1 0-4,-2 0 1,-1 3-1,2-1 0,0 2 1,3 2 0,-1 0 0,3 1 0,-3 0 0,4-2-4,-3 1 4,3-1 0,-1 2-1,1-3-5,0 1 6,-4-1-1,-2 0 1,-4 0 0,-3 2 0,-1-2-5,-3 1 5,3-1 0,1-1 0,4 1-1,0 0 1,2-1 6,-1 1-6,-2-1 0,-3 0 0,-3 1 0,0-2 0,-2 1-1,1-1 2,-1 1 0,5-1-1,1 0 0,-1 1 0,-2 0 0,0 1-3,-1 0 3,-1-1 0,-1 0-4,2-2 4,0 0 4,1 0-4,-1 1-4,1 1 4,-3 1 0,-2-1 5,1 2-5,-2-1 0,0 1-4,2 0 4,0 1 0,-2-1 5,2 1-7,1 0 3,-1-1-2,2 0 2,-3-1-1,4 0 0,2 0-1,0 2 1,1-1 0,0 1 0,0-2 0,1 0 4,1-1-4,1 1-2,-1 0 2,-2 0 2,1 2 0,2-1-2,4 0 0,2 0 3,6 1-2,-1-1-1,0 1-4,-1 1 4,-7-4 4,-3 4-4,-1-3-4,-5 3 4,-2-2 1,-1 0 3,1-1-4,1-3 1,-1-1-3,6 0 3,1-1-1,3 0 1,0 0-1,-1 3 4,3-1-3,-2 2-1,-1-1 2,4 1 2,-2 1-4,-1-1 0,2 0 0,-6 1 0,1-3 4,-2 3-5,2-1 1,-1 1 0,2 1 0,0-1 11,1 1-8,-2 1-3,-4 0 0,0 1 1,-1 0-1,3 0 4,0 0-3,4 0-1,-1 0 0,3 0 2,1 0-2,-3 0-1,1 0 0,0 0 2,-2 0-1,2 0 0,1 0 2,2 0 0,0 0-2,1 0 0,1 0 3,-1 0-2,0 0-1,0 0 1,-5 0-1,2 0 4,0 0-9,0 0 9,2 0-7,2 0 3,2 0 0,-3 0 0,-2 0 6,-3 0-10,-2-3 7,-2-1-3,1 1 0,-5 0 0,1-1 0,0 0-5,0 0 8,0-1-4,1 1 1,-1 1 0,1-1 1,1 1 0,-2 0-1,0 0 0,-1 2 0,2-2 0,-1 2 0,0 1 0,-2-2 0,-1 2 1,-3 0-1,-1 0 0,-3 0 0,-2 0 0,-3 0-1,0 0 0,1 0 1,-2 0-1,1 0 2,0 2-2,0-2 2,1 1-1,0-1 2,4 0 1,-1 0 0,-2 0-3,0 0 1,0 0-3,-5 0 6,-3 0-6,-2 0 2,-4 0 0,-3 0 0,-3 0 0,0 0-2,0 0-31,-11 0-98,-18 1-129,-13 4 179,-13-2-56</inkml:trace>
  <inkml:trace contextRef="#ctx0" brushRef="#br0" timeOffset="20173.0922">12543 16253 5,'0'0'29,"0"0"-12,0 0-7,0 0-9,0 0 3,0 0-2,0 0-2,0 0 21,0 0 32,0 0-21,0 0 0,0-2 6,0 1-7,0 0-4,0-1-4,0 2 4,0-1 6,0-1 3,0 1 4,0 1-1,0 0-4,-2-2-1,2 2-16,0 0-2,0 0 1,0 0-16,0 0 0,0 0 2,0 0 1,0 0-2,0 0 4,0 0-2,0 0-1,-2 0 3,2 0-3,0 0-1,0 0 0,0 0-2,0 8-2,-2 4 2,2 3 2,0 3-1,0 0 0,0 2 2,0 1-2,0 2 2,0 1-3,-3 1 1,0-2 4,0 2-2,0-1 3,0 0 0,2 0 0,-1 1-2,2-5 0,-3 1-3,1-1 5,-1-3-5,-1 1 1,3 1 3,-1-1-4,-1 1 1,2-1 0,-1 0 2,1 0-3,1-1 0,0-1 2,0-2-3,0-1 0,0-1 0,0 1 1,0-5 0,0 2-1,0-1 0,0 0 0,0 0 2,0 0-2,-2 0 0,-1 3 0,0-2 2,2 1 1,-1 0-2,1 1-1,-1 1 1,2 0-4,0 0 2,0 1 0,0-1 2,0 0-2,0-2 2,0 3-1,0 0 5,0 0-5,0 3 2,2 3-2,-1 0 0,-1 1-6,0 0 12,0 0-12,0-1 12,2 1-6,-2-1 0,1 0 0,-1 0 0,2-2 0,-1 0 0,1-3 1,-2 4-1,0-5 0,0 2 0,0 0 0,1 0-1,1-1 1,-2 1 0,1 0 1,-1 1 0,2-4-2,-1 4 1,1-1 0,-1 1-4,-1 0 8,0 0-4,0 1 0,2-2 1,-2 1-1,0 0-5,1-2 5,-1 2 3,0-2-1,0 1-2,3-3 0,-3-2 0,1 0 0,1-1 0,-2 0 0,1 0 1,-1-3-2,0 3 1,0-4 0,0 2 0,0-1 1,0 2-1,0-2 0,0 1 0,0 3 0,0 0-1,0-1 1,0 2 0,2-5 1,-2 0-1,0 0 0,2-1 0,-2-5 1,0 2-1,0 0 0,0 0 0,0-3 0,0 0-1,0 0 1,1 0 0,-1 0 2,0 0-2,0 0-27,0 0-53,0 0-125,-1 0 63,-11-9 54,4-12-32</inkml:trace>
  <inkml:trace contextRef="#ctx0" brushRef="#br0" timeOffset="27087.0826">6207 18508 26,'0'0'25,"0"0"293,0 0-240,0 0-50,0 0-10,0 0 2,-9-21 5,9 18-8,0 3-10,0 0-4,0-1-3,0-1 2,6 1-1,4 1 0,-2 0 6,5 0-4,-1 0-2,1 0 0,1 0 3,2 0-3,2 0 2,3 0 0,3 0-3,-1 1 3,9-1-2,-5 0-1,0 0 0,0 0-2,-2 0 2,3 0 0,-1 0 2,-1-1 2,-1 1-4,2-2 0,0 1 0,3-2 1,-1 2-1,3-4 0,1 4-2,-1-3 4,-2 1-2,0 0 1,-3 3 0,-3-3-1,-5 2 0,-1 1 4,-1 0-9,0 0 5,3 0 0,-1 0 1,4 0 5,2 0-6,0 0 1,2 0 0,0 0-1,0 0 2,1 0-2,-1-3 0,0 3 0,-2-6 0,-1 3 3,-3-1-2,1 0 0,1-3-1,-2-2 0,3 0 2,-1-1-5,3 3 7,0-2-4,2 2 0,6 0 0,-2 0-1,4-2 1,0 5 4,-1-2-4,-3 1-1,-2-1-1,-1-1 2,-3 5 0,3-5 1,-3 4-1,0-1 0,1 2 1,1 2-1,1 0 1,-1 0-1,0 0 0,-1 0 0,0 0 0,-5 0 0,-2 0 0,-1 0 0,1 0 0,0 0 3,1 0-3,-2 0 0,0-1 0,1 1 0,-3 0 0,4 0 0,-2 0 0,-2 0 0,-1 0 0,0 0 1,2 0-2,0 0 2,3 0-4,-2 0 6,1 0-3,2 0 1,-3 1-1,1 2 1,1 3-1,-3-5 0,3 2-1,-2 1 1,1 0 0,2 0 0,-3 0 0,-2-1 0,-1 1 0,-4-1 0,1-1-4,-4-1 3,2-1 1,1 3 3,-3-3-1,1 0-1,3 0-1,0 0 0,1 0 0,1 0 0,0 0-1,3 0 2,-2 0-1,4 0 0,-1 0 0,1 0 0,-4 0 0,0 0-1,-2 0 1,-2-6-2,1 3 2,1 2 1,1-5-1,0 5 0,3-2 0,-2 1 0,5-1-3,-2 1 3,-2 2 3,2-2-2,-1-1-1,1 1 0,2 0 0,-3-1 0,0-1 0,-3 1-1,0 3 0,-3-3 1,0 3 0,-3 0-3,0 0 3,2 0 1,-1 0-1,0 0 0,2 0-2,-2 0 2,1 0 4,2 0-4,-2 0-2,-2 0 1,4 0 1,-4 0 0,3 0 0,-2 0 0,1 0-2,2 0 2,1 0 2,3 0-2,0 0 0,1 0-2,1 0 3,-1-3-2,0 0 2,-1 2-2,-1 1 1,-1-3-1,0 2 1,-2-2 0,2 1-1,0 1-1,-1-2 2,2 0 0,-1 0 2,3 2-2,-1-2 0,2 2 0,0-2 0,-4 1 0,1 1 0,-2 1 3,-1-3-6,-2 2 1,-1-2 2,2 3 0,-2 0 5,0 0-5,0-2 0,0 2 0,1-1 0,-1 1 0,2-4 0,1 2 0,-2 0 0,1 0 1,3-1-1,-3 1 0,2 0 0,2-1-1,1 3 1,0-4 0,-1 3 0,4 0-1,1-2 1,-1 0 0,3 2-2,-4-2 2,4 0 1,-1 0 0,-1 0-1,1-1 0,-3 1 2,-2 2-2,1-4-2,-3 4 2,3-2 0,1-1 1,2 2 7,3 1-4,1-5 3,2 3 2,0 2 3,2-3-9,-3 2 0,1 1 1,-2-3-3,1 2-1,-1-1 0,-2 2 0,-1 1 1,0-3 1,-2 2 3,-1 1-5,2 0 0,-2-1-3,2 1 3,1 0 5,0 0-4,1 0 0,3 0-1,1 0 1,1 0-1,0 0 0,2 0-2,-3 0 4,-1 0-4,-3 0 5,1 0-3,0 0 0,0 0 0,0-2 0,0 1 0,1 1 0,0-2-1,-2 2 0,2 0 1,0-2 0,-2 0 1,2 1-2,-3-2 2,1 2-1,1-2 0,-1-1-8,-1 1 6,0-3 0,-1 3 2,-3 2-1,0-5 0,-4 3 2,3-1-1,-2 1 0,1 2-1,-1-2 1,3 0 0,-3 0 0,4 0 0,-1 2 0,-1-3 1,-1-1-1,-2 4 0,0-2-1,0-1 1,2 1 0,-2-1 1,0 1-1,2 0 0,0 1 0,0-1-1,1 2 2,-2-2 0,2 3-1,-3-3 0,1 2 0,-2-1-1,0 1 2,1-1-1,-1 1 0,1-2 0,-2 0 2,1 0-4,-1 2 4,2 0-4,1-1 4,-3-1-4,3 2 2,-3-2 0,1 2 0,-3-2 3,1 3-6,2-2 6,-2 2-6,-1-1 6,2 1-6,2 0 5,2-3-4,-3 2 1,4 1 1,-4 0 4,-1-2-4,-1 1-3,-2-2 3,1 3 4,-3-3-4,-1 2 0,0-1 1,1 1-1,0-1-2,-1 1 2,0 1 0,1 0 0,-1 0 0,3 0 1,-3 0-1,3 0 0,-1 0 0,-1 0 2,-3 0-4,-4 0 5,0 0-3,0 0 2,0 0-1,0 0 3,0 0 2,0 0 10,0 0 3,0 0-2,0 0-7,0 0-6,0 0-4,0 0 1,0 0-1,0 0 2,0 0-2,0 0-1,0 0 1,0 0 2,0 0-2,0 0 0,0 0-2,0 0-21,0 0-31,0 0-49,0 0-146,-4 0 110</inkml:trace>
  <inkml:trace contextRef="#ctx0" brushRef="#br0" timeOffset="30823.5403">6283 18422 57,'0'0'107,"0"0"-91,0 0-12,0 0-3,0 0 1,0 0-2,0 0-1,-11 18 1,11-14 0,0 2 0,-1-5 1,-1 2-1,1 0 5,-1 0 3,1-3 6,-1 1-5,1 1-2,-1-2-2,1 0 1,-2 0 2,3 0 5,0 0 0,-1 0 10,1 0 4,0 0-5,-1 0-6,1 0-7,0 0 0,0 4-7,0-4-1,-2 1 0,0 2-1,2-3 2,-1 2 0,-1-1 0,1-1 5,-1 0 10,2 0-4,-1 0 4,1 0-4,-2 0-4,2 0-2,0 0-6,0 0 3,0 0-4,0 0 0,0 0 0,0 0 1,0 0 1,-3 0-1,3 0-1,0 0 2,0 0-2,0 0 6,0 0-4,0 0-1,0 0 1,-5 3 0,2-3-2,-2 0 5,0 1-3,2-1 1,-3 0 3,0 2-2,-1-2 4,-2 0-2,0 0 0,0 0-5,-4 0 4,2 0-3,-4 0-1,0 0 3,2 1-2,-4-1 4,-2 0 2,1 0-3,-1 0-2,-2 0 1,3 0 3,0 0 0,3 0 2,0-3-3,3 3-6,2-1 7,1 1-5,1 0 3,2 0-5,0 0 1,2 0 3,-2 0-2,-1-4 5,-1 1-7,2 0 0,-2 3 2,0 0 5,-1 0-1,1 0 0,-2 0 0,4-3-2,-2 3 4,2 0-4,-1 0-2,3 0 1,-2 0 2,-2 0-4,2 0-1,-3 0 2,2 0-2,-1 3 1,2-2 1,-4 1-2,4-1 1,-2 1-1,2 2 0,-2-4 0,2 3 1,-2-2-1,2 1-1,0 2 1,-1-4 1,1 1 1,0 1-2,-2 0 1,-1 3-1,0-5-3,0 2 3,-1 0 2,3-1-2,-1 1 0,-1 0 0,0-2 0,2 0 1,-1 0-1,2 0 0,0 2 1,-1-2-1,2 0 1,-1 0-1,0 0 0,2 0 0,-3 0 0,2 0 0,1 0 0,-4 0 2,3 0-2,-2 0 0,3 0 0,-2 0 3,1 0-3,2 0 3,0-2-2,0 2-1,0-4-1,-1 3 1,1-1 0,0 2 1,1-1 0,1 0-1,-4 1 0,2-5 0,-1 5 2,1-1-2,-3 0 0,2 1 0,1-3 1,-2 3-1,2 0 0,-3 0-1,3-3 1,-2 0 0,1 2 0,0-2 0,-1 0 4,1 0-8,-1-1 7,1 1-5,-1-1 2,-2-2 0,4 2 0,-3-3 0,1 4 0,2-1 4,0-1-4,0 4 0,-1-3 2,2 1-2,0 3-2,0 0 2,1 0 2,-2 0-2,1-1 0,-1 1 0,0 0 1,0 0 0,1 0-2,-1 0 2,2-2-2,-2 2 4,2 0-5,1 0 3,-3 0-2,0 0 2,1 0-1,2 0 1,0 0-1,0-3 1,0 2-1,0 1 0,0 0 0,0 0 0,-1 0 0,1 0 1,0 0-1,-2 0 0,1 0 4,-1 0-4,2 0 0,-1 0-1,1 0 2,-2 0-1,1 0 2,1 0-2,0 0 0,-2 0 0,1 0 1,-1 0-1,1 0 3,1 0-1,0 0-2,-2 0 3,2 0-1,0 0-1,-4 0-1,4 0 0,0 0 1,0 0-1,-3 0 0,3 0 1,0 0 0,0 0 0,-3 0 0,3 0-1,0 0 0,-2 0 0,1 0 2,-1 0-4,1 0 2,1 0 0,-3 0 0,1 0 2,1 0-2,-2 0 0,1 0 1,1 0-1,-1 0 2,1 0-2,-2 0 0,3 0 0,-1 0 0,0 0 0,-1 0 0,2 0-1,0 0 1,0 0 0,0 0 0,0 0 0,-2 0 0,1 0 1,-2 0 0,1 0-2,-1 1 2,0-1-2,0 3 1,3-1 0,-5 0 0,0 1 0,0 0 0,1-2 0,2 2 0,1-3 0,1 0 0,-2 2 0,2-2 0,0 0 0,0 0 1,0 0-2,-1 0 2,1 0-2,0 0 1,-2 0 0,1 0 0,1 1 0,-2 2 0,2-3 0,0 0 0,0 0-2,0 0-4,0 0 5,0 0-6,-1 1-1,-1-1-5,2 3 1,0 3-14,0 4-27,0 3-28,0-2-103,-1-3-62</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40:04.491"/>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5892 15416,'0'-18,"17"18,1 0,0 0,-1 0,1 0,0 0,-1 0,1 0,17 0,-17 0,-1 0,1 0,17 18,1-18,-1 0,0 18,0-18,1 0,-1 0,0 17,1-17,-1 0,-18 0,1 0,0 0,17 0,-17 0,-1 18,1-18,0 0,-1 0,18 0,-17 0,0 0,-1 0,19 0,-19 18,19-18,-1 0,-17 0,-1 0,1 0,17 0,0 0,1 0,-19 0,19 0,-19 0,1 0,-1 0,1 0,0-18,-1 18,1 0,-18 18,0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40:24.895"/>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6033 17445,'0'0,"17"0,1-17,0 17,-1 0,1 0,0 0,-1 0,1 0,0 0,-1-18,19 18,-1 0,0 0,0 0,1 0,-1 0,0 0,0 0,1 0,-19 0,19 0,-1 0,0 0,-17-18,17 18,0 0,1 0,-19 0,19 0,-19 0,1 0,17 0,0 0,1 0,-1 0,-17 0,17 0,-17 0,-1 0,1 0,-1 0,1 0,0 0,-1 0,1 0,0 0,-1 0,1 0,0 0,-1 0,1 0,-1 0,1 0,0 0,-1 0,1 0,0 0,-1 0,1 0,0 0,-18 18,17-18,1 0,-18 18,-18-18</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40:29.269"/>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nkml:trace contextRef="#ctx0" brushRef="#br0">6791 18362,'18'0,"0"0,17 0,0 0,0 0,1 0,-1 0,0 0,1 17,-1-17,0 0,18 18,0-18,-18 0,0 0,1 0,-1 0,0 0,1 0,-1 0,0-18,0 18,1-17,-1-1,0 18,1 0,-1 0,0 0,-17 0,17-18,-17 18,-1 0,1 0,17 0,0-17,1 17,-1 0,0 0,-17 0,0 0,17 0,-17 0,-1 0,1 0,-1 0,1 0,0 0,-1 0,1 0,0 0,-1-18,1 18,0 0,-1-18,1 18,-1 0,1 0,0 0,-1-17,1 17,0 0,-1 0,1 0,0 0,-1 0,1-18,-1 18,1 0,0 0,-1 0,1 0,0 0,-1 0,19 0,-19 0,19 0,-19 0,1 0,-1 0,19 0,-19 0,1 0,0 0,-1 0,1 0,0 0,-1 0,1 0,-1 0,1 0,0 18,-18-1,0 1,17 0,-17-1,0 1,18 0,-18-1,0 1,0 0,0 0,-18-1,1-17,-1 0,0 0,1 0,-1 18,1-18,-1 0,0 0,1 0,-1 0,0 0,1 0,-1 0,0 0,1 0,-1 18,-17-18,17 0,1 0,-19 0,19 0,-19 0,19 0,-1 0,0 0,1 0,-1 0,1 0,-1 0,0 0,1 0,-19 0,19 0,-19 0,19 0,-1 0,1 0,-19 0,19 0,-1 0,0 0,1 0,-1 0,-17 0,17 0,1 0,-1 0,-17 0,17 0,0 0,-17 0,17 0,1 0,-1 0,0 0,1 0,-18 0,17 0,0 0,1 0,-1 0,-17 0,17 0,0 0,1 0,-1 0,1 0,-1 0,0-18,1 18,-1 0,0 0,1 0,-1 0,0 0,-17-18,18 18,-1 0,-17 0,17 0,0 0,1 0,-1 0,0 0,1 0,-19 0,19 0,-1 0,1 0,-1 0,0 0,1 0,-1 0,0 0,1 0,-1 0,0 0,1 0,-1 0,1 0,-1 0,0 0,1 0,-1 0,0 0,1 0,-1 0,0 0,1 0,-1 0,-17 0,17 0,1 0,-1 0,0 0,1 0,17 18,-18-18,0 0,1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04.4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14429 4198,'0'-18,"18"18,-1 18,36 0,-35-18,17 0,36 17,-1 1,18-18,18 0,35 0,-70 0,17 0,-17 0,-1 0,-17 0,18 0,-18 0,35 0,-35 0,-18 0,0 0,1 0,-1 0,0 0,0 0,-17 0,17 0,-17 0,17 0,0 0,1 0,-1 0,-17 0,17 0,0 0,-17 0,-1 0,1 0,17 0,1 0,-36-18,17 18,19 0,-19 0,1 0,0 0,-1 0,1 0,-1 0,1 18,17 0,-17-18,17 17,-17-17,0 18,17-18,0 18,-17-18,17 0,-17 0,17 17,0 1,0-1,1 1,-1 0,-17-18,-1 0,-17 17,-17 1,-1-18,18 18,-35-1,17 1,-17 0,17-18,-17 17,0 1,-18-1,17 19,1-36,0 35,0-17,-36 17,18 18,0-53,-35 18,17-1,1-17,17 0,18 0,-1 0,1 0,0 0,17 0,-17 0,0 18,-1-18,19 0,-1 17,1-17,-1 18,0-18,1 0,-19 0,1 0,0 0,17 18,-17-18,17 0,-17 17,0-17,17 0,-17 18,-1-18,1 0,0 0,17 0,-35 18,0-18,18 0,0 0,0 0,-1 0,1 0,0 0,-1 0,1 0,0 0,17 0,-17 0,0 0,-1 0,1 0,0 0,0 0,-1 0,1 0,0 0,17 0,1 0,-1 0,0 0,1 0,17 17,-18-17,0 0,1 0,-1 0,0 0,1-17,-1-1,0 18,18-18,0 1,0-1,-17 0,-1 18,18-17,0-1,-17 1,17-1,0 0,0 1,0-19,0 1,0 17,17-17,-17 17,18-17,-1 0,-17 17,18 1,0-1,-18 0,0 1,17 17,1-18,0 18,-1 0,1-18,0 18,-1 0,1 0,0-17,-1 17,1 0,-1 0,1 0,0 0,17 0,-17 0,17 0,0 0,0 0,18 0,-17 0,17 17,-1 1,19-18,0 0,34 18,-52-18,-17 0,-1 0,0 0,0 0,1 0,-1 0,0 0,1 0,-19 0,18 0,-17 0,17 0,1-18,-1 18,0 0,1-18,-19 18,18-17,-17 17,0 0,-1 0,1 0,0 0,-1 0,1 0,0-18,-1 18,1 0,-1 0,1 0,17 0,-17 0,0 0,17 0,0 0,-17 0,-1 0,1 0,0 0,-1 0,1 0,0 0,-36 0,0 0,-17 0,0 0,-36 18,18-1,-35 19,-18-1,-17 18,-1 0,-17-36,18 1,-18 17,17-17,89 0,0-18,-1 0,1 0,17 0,-17 0,18 17,-19-17,19 0,-19 0,19 0,-1 0,-17 0,0 18,-1-18,1 0,0 0,-1 0,1 0,18 0,17 18,-18-18,0 0,1 0,-1 17,18 1,0 0,0 17,0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13.6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14376 5309,'18'0,"-1"0,19-17,-1 17,0 0,0-18,-17 18,17-18,-17 18,17-17,1 17,-1 0,35-18,-17 18,18-18,52 18,-52-17,35 17,-18-35,-18-1,-17 19,36-1,-72 18,36-18,-18 1,1 17,-1-18,0 0,1 18,-19 0,1 0,-1 0,1-17,0 17,-1 0,19 0,-19-18,19 18,-1 0,-18 0,19-17,-1 17,-35-18,35 0,-17 18,0-17,17 17,-18-18,1 0,17 18,1 0,-1-17,0 17,1 0,-1 0,0 0,-17-18,17 0,0 18,1-17,-1-1,0 1,0 17,1 0,-1-18,0 18,-17 0,-18-18,17 18,1 0,-18 36,0-1,0 0,0 18,0-18,0 1,0-19,0 1,0-1,0 1,0 0,0-1,-18-17,1 18,-1 0,1 17,-19-17,-17 17,36 0,-1-35,-17 18,17-1,-17-17,0 18,17-18,0 0,-17 0,0 0,0 0,-1 0,-17 0,18 0,-18 0,-17 0,17 0,0 0,0-35,-18 35,36-18,0 18,17 0,-17 0,-36 0,36 0,0 0,17 0,-17 0,-1 18,1-18,0 0,17 0,-17 0,0 17,-1-17,1 0,0 0,0 0,-1 36,19-36,-1 0,0 0,1 0,-1 0,-17 0,17 17,1-17,-1 0,0 0,1 0,-19 18,19-18,-1 0,0 18,1-18,-18 17,-1-17,1 18,0-18,-1 18,1-18,18 0,-1 17,18 1,-18-18,1 0,-1 0,0 0,1 17,-1-17,0 0,18 18,-17-18,-1 0,1 0,-1 0,18 18,-18-18,18 17,0 1,-17-18</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18.8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10178 8625,'0'-17,"18"17,-1 0,1 0,0 0,-1 0,1 0,-1 0,1 0,0 0,-1 0,19 0,-19 0,1 0,0 0,-1 0,1 0,-1 0,1 0,0 0,17 0,-17 0,-1 0,1 0,0 0,17-18,0 18,-17 0,17 0,0 0,1-17,-1 17,0 0,0 0,1 0,-1-18,0 18,1 0,-1 0,-18 0,19 0,-1 0,0 0,1 0,-1 0,0 0,0 0,1 0,-1 0,0 0,1 0,-1-18,0 18,-17-17,-1 17,1 0,17-18,1 18,-1-18,-18 18,1 0,0 0,-1 0,1 0,0 0,-1-17,19 17,-1 0,-17 0,17 0,0 0,0 0,-17 0,0 0,17 0,0 0,0 0,1 0,-19 0,19 0,-1 0,0 0,0 0,1 0,-1 0,0 0,-17 0,17 0,-17 0,17 0,-17 0,17 0,0 0,1 0,-1 17,0-17,0 0,-17 0,0 0,-1 0,19 0,-19 0,1 0,17 0,-17 0,-1 0,1 0,17 0,-17 0,0 18,17-18,-17 0,-1 0,1 0,0 0,-1 0,18 0,1 0,-19 0,19 0,-19 0,1 0,0 0,-1 0,1 0,-1 0,1 0,0 0,-1 0,1 0,17 0,-17 0,17 0,-17 0,-1 0,1 0,0 0,-1 0,1 0,0 0,17 0,0 0,-17 0,17 0,0 0,1 0,-1-18,-17 18,17 0,-17 0,17 0,-18 0,19 0,-1 0,-17 0,-1 0,1 0,0 0,-1 0,1 0,-1 0,1 0,0 0,17 0,0 0,1 0,-1 0,0 0,-17 0,-1 0,-17 18,0 0,-17-1,-1-17,-17 0,0 0,-1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1-07-30T11:38:21.0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10460 8925,'18'0,"-1"0,1 0,0 0,-1 0,1 0,17 0,-17 0,17 0,1 0,-1 0,18 0,-18-17,0 17,1 0,-1-18,0 0,18 18,35-17,-17-1,-36 18,18 0,18 0,-19 0,-16 0,17 0,-18 0,0 0,0 0,1-18,-1 1,18 17,-18 0,0 0,1 0,-1 0,0 0,18 0,-17 0,-1 0,0 0,0 0,1 0,-1 0,0 0,0 0,1 0,-1 0,-17 0,17 0,-17 0,-1 0,18 0,1 0,-1 0,0 0,1 0,-1 0,0 0,0 0,-17 0,17 17,1-17,-1 0,0 0,0 0,1 0,-1 18,18-18,-18 18,0-18,1 0,-1 0,0 0,1 17,-1 1,18-18,-18 0,0 0,1 0,-1 0,0 0,0 18,1-18,-1 0,-17 0,17 0,-17 0,-1 0,1 0,-1 0,1 0,0 0,17 0,0 0,-17 0,0 0,-1 0,1 0,0 0,-1 0,1 0,-1 0,1 0,0 0,-1 0,1 0,0 0,-1 0,1 0,0 0,-1 0,18 0,-17 0,0 0,-1 0,1 0,0 0,-18 17,0 1,0 0,-53-1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C53AA6-3479-428A-9502-8CF09E224407}" type="datetimeFigureOut">
              <a:rPr lang="en-IN" smtClean="0"/>
              <a:t>06-02-2024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24E715-67AB-4CD1-9EC2-6D682BF2F1C1}" type="slidenum">
              <a:rPr lang="en-IN" smtClean="0"/>
              <a:t>‹#›</a:t>
            </a:fld>
            <a:endParaRPr lang="en-IN"/>
          </a:p>
        </p:txBody>
      </p:sp>
    </p:spTree>
    <p:extLst>
      <p:ext uri="{BB962C8B-B14F-4D97-AF65-F5344CB8AC3E}">
        <p14:creationId xmlns:p14="http://schemas.microsoft.com/office/powerpoint/2010/main" val="1294114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724E715-67AB-4CD1-9EC2-6D682BF2F1C1}" type="slidenum">
              <a:rPr lang="en-IN" smtClean="0"/>
              <a:t>6</a:t>
            </a:fld>
            <a:endParaRPr lang="en-IN"/>
          </a:p>
        </p:txBody>
      </p:sp>
    </p:spTree>
    <p:extLst>
      <p:ext uri="{BB962C8B-B14F-4D97-AF65-F5344CB8AC3E}">
        <p14:creationId xmlns:p14="http://schemas.microsoft.com/office/powerpoint/2010/main" val="2562332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724E715-67AB-4CD1-9EC2-6D682BF2F1C1}" type="slidenum">
              <a:rPr lang="en-IN" smtClean="0"/>
              <a:t>8</a:t>
            </a:fld>
            <a:endParaRPr lang="en-IN"/>
          </a:p>
        </p:txBody>
      </p:sp>
    </p:spTree>
    <p:extLst>
      <p:ext uri="{BB962C8B-B14F-4D97-AF65-F5344CB8AC3E}">
        <p14:creationId xmlns:p14="http://schemas.microsoft.com/office/powerpoint/2010/main" val="239269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24E715-67AB-4CD1-9EC2-6D682BF2F1C1}" type="slidenum">
              <a:rPr lang="en-IN" smtClean="0"/>
              <a:t>52</a:t>
            </a:fld>
            <a:endParaRPr lang="en-IN"/>
          </a:p>
        </p:txBody>
      </p:sp>
    </p:spTree>
    <p:extLst>
      <p:ext uri="{BB962C8B-B14F-4D97-AF65-F5344CB8AC3E}">
        <p14:creationId xmlns:p14="http://schemas.microsoft.com/office/powerpoint/2010/main" val="97907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BC5BE5E0-5DC9-4202-BE5F-E19B631617F0}" type="datetime3">
              <a:rPr lang="en-US" smtClean="0"/>
              <a:t>6 February 2024</a:t>
            </a:fld>
            <a:endParaRPr lang="en-US"/>
          </a:p>
        </p:txBody>
      </p:sp>
      <p:sp>
        <p:nvSpPr>
          <p:cNvPr id="17" name="Footer Placeholder 16"/>
          <p:cNvSpPr>
            <a:spLocks noGrp="1"/>
          </p:cNvSpPr>
          <p:nvPr>
            <p:ph type="ftr" sz="quarter" idx="11"/>
          </p:nvPr>
        </p:nvSpPr>
        <p:spPr/>
        <p:txBody>
          <a:bodyPr/>
          <a:lstStyle/>
          <a:p>
            <a:r>
              <a:rPr lang="en-US" smtClean="0"/>
              <a:t>ML for Image Classification</a:t>
            </a:r>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32CF48C-43A6-4AF5-B73D-6E3F80B13BFB}" type="datetime3">
              <a:rPr lang="en-US" smtClean="0"/>
              <a:t>6 February 2024</a:t>
            </a:fld>
            <a:endParaRPr lang="en-US"/>
          </a:p>
        </p:txBody>
      </p:sp>
      <p:sp>
        <p:nvSpPr>
          <p:cNvPr id="5" name="Footer Placeholder 4"/>
          <p:cNvSpPr>
            <a:spLocks noGrp="1"/>
          </p:cNvSpPr>
          <p:nvPr>
            <p:ph type="ftr" sz="quarter" idx="11"/>
          </p:nvPr>
        </p:nvSpPr>
        <p:spPr/>
        <p:txBody>
          <a:bodyPr/>
          <a:lstStyle/>
          <a:p>
            <a:r>
              <a:rPr lang="en-US" smtClean="0"/>
              <a:t>ML for Image Classification</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B6F15528-21DE-4FAA-801E-634DDDAF4B2B}"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37C33BF-C4ED-473C-A9DE-E89857871E63}" type="datetime3">
              <a:rPr lang="en-US" smtClean="0"/>
              <a:t>6 February 2024</a:t>
            </a:fld>
            <a:endParaRPr lang="en-US"/>
          </a:p>
        </p:txBody>
      </p:sp>
      <p:sp>
        <p:nvSpPr>
          <p:cNvPr id="5" name="Footer Placeholder 4"/>
          <p:cNvSpPr>
            <a:spLocks noGrp="1"/>
          </p:cNvSpPr>
          <p:nvPr>
            <p:ph type="ftr" sz="quarter" idx="11"/>
          </p:nvPr>
        </p:nvSpPr>
        <p:spPr/>
        <p:txBody>
          <a:bodyPr/>
          <a:lstStyle/>
          <a:p>
            <a:r>
              <a:rPr lang="en-US" smtClean="0"/>
              <a:t>ML for Image Classification</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F8F3432-9E73-4020-B94F-4454A8F1DBC6}" type="datetime3">
              <a:rPr lang="en-US" smtClean="0"/>
              <a:t>6 February 2024</a:t>
            </a:fld>
            <a:endParaRPr lang="en-US"/>
          </a:p>
        </p:txBody>
      </p:sp>
      <p:sp>
        <p:nvSpPr>
          <p:cNvPr id="5" name="Footer Placeholder 4"/>
          <p:cNvSpPr>
            <a:spLocks noGrp="1"/>
          </p:cNvSpPr>
          <p:nvPr>
            <p:ph type="ftr" sz="quarter" idx="11"/>
          </p:nvPr>
        </p:nvSpPr>
        <p:spPr/>
        <p:txBody>
          <a:bodyPr/>
          <a:lstStyle/>
          <a:p>
            <a:r>
              <a:rPr lang="en-US" smtClean="0"/>
              <a:t>ML for Image Classification</a:t>
            </a:r>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r>
              <a:rPr lang="en-US" smtClean="0"/>
              <a:t>ML for Image Classification</a:t>
            </a:r>
            <a:endParaRPr lang="en-US"/>
          </a:p>
        </p:txBody>
      </p:sp>
      <p:sp>
        <p:nvSpPr>
          <p:cNvPr id="4" name="Date Placeholder 3"/>
          <p:cNvSpPr>
            <a:spLocks noGrp="1"/>
          </p:cNvSpPr>
          <p:nvPr>
            <p:ph type="dt" sz="half" idx="10"/>
          </p:nvPr>
        </p:nvSpPr>
        <p:spPr/>
        <p:txBody>
          <a:bodyPr/>
          <a:lstStyle/>
          <a:p>
            <a:fld id="{E334F4CB-F079-474D-88B2-DE4C5F2277A9}" type="datetime3">
              <a:rPr lang="en-US" smtClean="0"/>
              <a:t>6 February 2024</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D998C78D-BF4F-4911-A238-2F0ECC77B431}" type="datetime3">
              <a:rPr lang="en-US" smtClean="0"/>
              <a:t>6 February 2024</a:t>
            </a:fld>
            <a:endParaRPr lang="en-US"/>
          </a:p>
        </p:txBody>
      </p:sp>
      <p:sp>
        <p:nvSpPr>
          <p:cNvPr id="6" name="Footer Placeholder 5"/>
          <p:cNvSpPr>
            <a:spLocks noGrp="1"/>
          </p:cNvSpPr>
          <p:nvPr>
            <p:ph type="ftr" sz="quarter" idx="11"/>
          </p:nvPr>
        </p:nvSpPr>
        <p:spPr/>
        <p:txBody>
          <a:bodyPr/>
          <a:lstStyle/>
          <a:p>
            <a:r>
              <a:rPr lang="en-US" smtClean="0"/>
              <a:t>ML for Image Classification</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2EE3489-CFE7-4F09-9C57-78F0976CB6F1}" type="datetime3">
              <a:rPr lang="en-US" smtClean="0"/>
              <a:t>6 February 2024</a:t>
            </a:fld>
            <a:endParaRPr lang="en-US"/>
          </a:p>
        </p:txBody>
      </p:sp>
      <p:sp>
        <p:nvSpPr>
          <p:cNvPr id="8" name="Footer Placeholder 7"/>
          <p:cNvSpPr>
            <a:spLocks noGrp="1"/>
          </p:cNvSpPr>
          <p:nvPr>
            <p:ph type="ftr" sz="quarter" idx="11"/>
          </p:nvPr>
        </p:nvSpPr>
        <p:spPr>
          <a:xfrm>
            <a:off x="304800" y="6409944"/>
            <a:ext cx="3581400" cy="365760"/>
          </a:xfrm>
        </p:spPr>
        <p:txBody>
          <a:bodyPr/>
          <a:lstStyle/>
          <a:p>
            <a:r>
              <a:rPr lang="en-US" smtClean="0"/>
              <a:t>ML for Image Classification</a:t>
            </a:r>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B6F15528-21DE-4FAA-801E-634DDDAF4B2B}"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844548F-B44D-4EFC-AFC0-3ED846DD5FDD}" type="datetime3">
              <a:rPr lang="en-US" smtClean="0"/>
              <a:t>6 February 2024</a:t>
            </a:fld>
            <a:endParaRPr lang="en-US"/>
          </a:p>
        </p:txBody>
      </p:sp>
      <p:sp>
        <p:nvSpPr>
          <p:cNvPr id="4" name="Footer Placeholder 3"/>
          <p:cNvSpPr>
            <a:spLocks noGrp="1"/>
          </p:cNvSpPr>
          <p:nvPr>
            <p:ph type="ftr" sz="quarter" idx="11"/>
          </p:nvPr>
        </p:nvSpPr>
        <p:spPr/>
        <p:txBody>
          <a:bodyPr/>
          <a:lstStyle/>
          <a:p>
            <a:r>
              <a:rPr lang="en-US" smtClean="0"/>
              <a:t>ML for Image Classification</a:t>
            </a:r>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E85FEA8D-EAA8-4E73-8485-6ED46B1B984A}" type="datetime3">
              <a:rPr lang="en-US" smtClean="0"/>
              <a:t>6 February 2024</a:t>
            </a:fld>
            <a:endParaRPr lang="en-US"/>
          </a:p>
        </p:txBody>
      </p:sp>
      <p:sp>
        <p:nvSpPr>
          <p:cNvPr id="3" name="Footer Placeholder 2"/>
          <p:cNvSpPr>
            <a:spLocks noGrp="1"/>
          </p:cNvSpPr>
          <p:nvPr>
            <p:ph type="ftr" sz="quarter" idx="11"/>
          </p:nvPr>
        </p:nvSpPr>
        <p:spPr/>
        <p:txBody>
          <a:bodyPr/>
          <a:lstStyle/>
          <a:p>
            <a:r>
              <a:rPr lang="en-US" smtClean="0"/>
              <a:t>ML for Image Classification</a:t>
            </a:r>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C25255A5-EAC1-40A0-BC9E-663FC733BFFB}" type="datetime3">
              <a:rPr lang="en-US" smtClean="0"/>
              <a:t>6 February 2024</a:t>
            </a:fld>
            <a:endParaRPr lang="en-US"/>
          </a:p>
        </p:txBody>
      </p:sp>
      <p:sp>
        <p:nvSpPr>
          <p:cNvPr id="6" name="Footer Placeholder 5"/>
          <p:cNvSpPr>
            <a:spLocks noGrp="1"/>
          </p:cNvSpPr>
          <p:nvPr>
            <p:ph type="ftr" sz="quarter" idx="11"/>
          </p:nvPr>
        </p:nvSpPr>
        <p:spPr>
          <a:xfrm>
            <a:off x="301752" y="6410848"/>
            <a:ext cx="3383280" cy="365760"/>
          </a:xfrm>
        </p:spPr>
        <p:txBody>
          <a:bodyPr/>
          <a:lstStyle/>
          <a:p>
            <a:r>
              <a:rPr lang="en-US" smtClean="0"/>
              <a:t>ML for Image Classification</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83281D39-4DFB-4642-A829-AD790A9BE45C}" type="datetime3">
              <a:rPr lang="en-US" smtClean="0"/>
              <a:t>6 February 2024</a:t>
            </a:fld>
            <a:endParaRPr lang="en-US"/>
          </a:p>
        </p:txBody>
      </p:sp>
      <p:sp>
        <p:nvSpPr>
          <p:cNvPr id="6" name="Footer Placeholder 5"/>
          <p:cNvSpPr>
            <a:spLocks noGrp="1"/>
          </p:cNvSpPr>
          <p:nvPr>
            <p:ph type="ftr" sz="quarter" idx="11"/>
          </p:nvPr>
        </p:nvSpPr>
        <p:spPr>
          <a:xfrm>
            <a:off x="301752" y="6410848"/>
            <a:ext cx="3584448" cy="365760"/>
          </a:xfrm>
        </p:spPr>
        <p:txBody>
          <a:bodyPr/>
          <a:lstStyle/>
          <a:p>
            <a:r>
              <a:rPr lang="en-US" smtClean="0"/>
              <a:t>ML for Image Classification</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7051B9BE-A036-4B49-8CED-ED0A0BF167EE}" type="datetime3">
              <a:rPr lang="en-US" smtClean="0"/>
              <a:t>6 February 2024</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r>
              <a:rPr lang="en-US" smtClean="0"/>
              <a:t>ML for Image Classification</a:t>
            </a:r>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6F15528-21DE-4FAA-801E-634DDDAF4B2B}"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9.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32.emf"/><Relationship Id="rId3" Type="http://schemas.openxmlformats.org/officeDocument/2006/relationships/image" Target="../media/image14.emf"/><Relationship Id="rId21" Type="http://schemas.openxmlformats.org/officeDocument/2006/relationships/image" Target="../media/image23.emf"/><Relationship Id="rId34" Type="http://schemas.openxmlformats.org/officeDocument/2006/relationships/customXml" Target="../ink/ink17.xml"/><Relationship Id="rId42" Type="http://schemas.openxmlformats.org/officeDocument/2006/relationships/image" Target="../media/image6.png"/><Relationship Id="rId7" Type="http://schemas.openxmlformats.org/officeDocument/2006/relationships/image" Target="../media/image16.emf"/><Relationship Id="rId12" Type="http://schemas.openxmlformats.org/officeDocument/2006/relationships/customXml" Target="../ink/ink6.xml"/><Relationship Id="rId17" Type="http://schemas.openxmlformats.org/officeDocument/2006/relationships/image" Target="../media/image21.emf"/><Relationship Id="rId25" Type="http://schemas.openxmlformats.org/officeDocument/2006/relationships/image" Target="../media/image25.emf"/><Relationship Id="rId33" Type="http://schemas.openxmlformats.org/officeDocument/2006/relationships/image" Target="../media/image29.emf"/><Relationship Id="rId38" Type="http://schemas.openxmlformats.org/officeDocument/2006/relationships/customXml" Target="../ink/ink19.xml"/><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27.emf"/><Relationship Id="rId41"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8.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31.emf"/><Relationship Id="rId40" Type="http://schemas.openxmlformats.org/officeDocument/2006/relationships/customXml" Target="../ink/ink20.xml"/><Relationship Id="rId5" Type="http://schemas.openxmlformats.org/officeDocument/2006/relationships/image" Target="../media/image15.emf"/><Relationship Id="rId15" Type="http://schemas.openxmlformats.org/officeDocument/2006/relationships/image" Target="../media/image20.emf"/><Relationship Id="rId23" Type="http://schemas.openxmlformats.org/officeDocument/2006/relationships/image" Target="../media/image24.emf"/><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22.emf"/><Relationship Id="rId31" Type="http://schemas.openxmlformats.org/officeDocument/2006/relationships/image" Target="../media/image28.emf"/><Relationship Id="rId4" Type="http://schemas.openxmlformats.org/officeDocument/2006/relationships/customXml" Target="../ink/ink2.xml"/><Relationship Id="rId9" Type="http://schemas.openxmlformats.org/officeDocument/2006/relationships/image" Target="../media/image17.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6.emf"/><Relationship Id="rId30" Type="http://schemas.openxmlformats.org/officeDocument/2006/relationships/customXml" Target="../ink/ink15.xml"/><Relationship Id="rId35"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7.emf"/><Relationship Id="rId5" Type="http://schemas.openxmlformats.org/officeDocument/2006/relationships/oleObject" Target="../embeddings/oleObject2.bin"/><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customXml" Target="../ink/ink2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customXml" Target="../ink/ink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48.emf"/><Relationship Id="rId2" Type="http://schemas.openxmlformats.org/officeDocument/2006/relationships/customXml" Target="../ink/ink23.xml"/><Relationship Id="rId1" Type="http://schemas.openxmlformats.org/officeDocument/2006/relationships/slideLayout" Target="../slideLayouts/slideLayout2.xml"/><Relationship Id="rId6" Type="http://schemas.openxmlformats.org/officeDocument/2006/relationships/customXml" Target="../ink/ink25.xml"/><Relationship Id="rId5" Type="http://schemas.openxmlformats.org/officeDocument/2006/relationships/image" Target="../media/image47.emf"/><Relationship Id="rId4" Type="http://schemas.openxmlformats.org/officeDocument/2006/relationships/customXml" Target="../ink/ink24.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enseable.mit.edu/seaswarm/" TargetMode="External"/><Relationship Id="rId5" Type="http://schemas.openxmlformats.org/officeDocument/2006/relationships/image" Target="../media/image11.pn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688" y="3505200"/>
            <a:ext cx="8534400" cy="758952"/>
          </a:xfrm>
        </p:spPr>
        <p:txBody>
          <a:bodyPr/>
          <a:lstStyle/>
          <a:p>
            <a:r>
              <a:rPr lang="en-US" b="1" dirty="0" smtClean="0"/>
              <a:t>Module 3</a:t>
            </a:r>
            <a:endParaRPr lang="en-US" b="1"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2721567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534400" cy="758952"/>
          </a:xfrm>
        </p:spPr>
        <p:txBody>
          <a:bodyPr>
            <a:normAutofit/>
          </a:bodyPr>
          <a:lstStyle/>
          <a:p>
            <a:r>
              <a:rPr lang="en-US" sz="3400" b="1" dirty="0">
                <a:solidFill>
                  <a:srgbClr val="002060"/>
                </a:solidFill>
                <a:latin typeface="Times New Roman" panose="02020603050405020304" pitchFamily="18" charset="0"/>
                <a:cs typeface="Times New Roman" panose="02020603050405020304" pitchFamily="18" charset="0"/>
              </a:rPr>
              <a:t>Applications</a:t>
            </a:r>
            <a:endParaRPr lang="en-IN" sz="34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5715000" y="6351046"/>
            <a:ext cx="457200" cy="441325"/>
          </a:xfrm>
        </p:spPr>
        <p:txBody>
          <a:bodyPr/>
          <a:lstStyle/>
          <a:p>
            <a:fld id="{B6F15528-21DE-4FAA-801E-634DDDAF4B2B}" type="slidenum">
              <a:rPr lang="en-US" smtClean="0"/>
              <a:pPr/>
              <a:t>10</a:t>
            </a:fld>
            <a:endParaRPr lang="en-US" dirty="0"/>
          </a:p>
        </p:txBody>
      </p:sp>
      <p:pic>
        <p:nvPicPr>
          <p:cNvPr id="2050" name="Picture 2" descr="Applications of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829972"/>
            <a:ext cx="6467856" cy="55453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8600" y="6260685"/>
            <a:ext cx="4572000" cy="584775"/>
          </a:xfrm>
          <a:prstGeom prst="rect">
            <a:avLst/>
          </a:prstGeom>
        </p:spPr>
        <p:txBody>
          <a:bodyPr>
            <a:spAutoFit/>
          </a:bodyPr>
          <a:lstStyle/>
          <a:p>
            <a:r>
              <a:rPr lang="en-IN" sz="1600" dirty="0"/>
              <a:t>https://www.javatpoint.com/applications-of-machine-learning</a:t>
            </a: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3416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433" y="97023"/>
            <a:ext cx="8534400" cy="758952"/>
          </a:xfrm>
        </p:spPr>
        <p:txBody>
          <a:bodyPr>
            <a:normAutofit/>
          </a:bodyPr>
          <a:lstStyle/>
          <a:p>
            <a:r>
              <a:rPr lang="en-US" sz="3400" b="1" dirty="0">
                <a:solidFill>
                  <a:srgbClr val="002060"/>
                </a:solidFill>
                <a:latin typeface="Times New Roman" panose="02020603050405020304" pitchFamily="18" charset="0"/>
                <a:cs typeface="Times New Roman" panose="02020603050405020304" pitchFamily="18" charset="0"/>
              </a:rPr>
              <a:t>Machine Learning Flow</a:t>
            </a:r>
            <a:endParaRPr lang="en-IN" sz="3400" b="1" dirty="0">
              <a:solidFill>
                <a:srgbClr val="002060"/>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quarter" idx="1"/>
          </p:nvPr>
        </p:nvSpPr>
        <p:spPr/>
        <p:txBody>
          <a:bodyPr/>
          <a:lstStyle/>
          <a:p>
            <a:endParaRPr lang="en-IN"/>
          </a:p>
        </p:txBody>
      </p:sp>
      <p:pic>
        <p:nvPicPr>
          <p:cNvPr id="7" name="Picture 6"/>
          <p:cNvPicPr>
            <a:picLocks noChangeAspect="1"/>
          </p:cNvPicPr>
          <p:nvPr/>
        </p:nvPicPr>
        <p:blipFill rotWithShape="1">
          <a:blip r:embed="rId2"/>
          <a:srcRect l="17083" r="19248"/>
          <a:stretch/>
        </p:blipFill>
        <p:spPr>
          <a:xfrm>
            <a:off x="251209" y="1079666"/>
            <a:ext cx="8915400" cy="4837209"/>
          </a:xfrm>
          <a:prstGeom prst="rect">
            <a:avLst/>
          </a:prstGeom>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a:xfrm>
            <a:off x="6858000" y="6296352"/>
            <a:ext cx="457200" cy="441325"/>
          </a:xfrm>
        </p:spPr>
        <p:txBody>
          <a:bodyPr/>
          <a:lstStyle/>
          <a:p>
            <a:fld id="{B6F15528-21DE-4FAA-801E-634DDDAF4B2B}" type="slidenum">
              <a:rPr lang="en-US" smtClean="0"/>
              <a:pPr/>
              <a:t>11</a:t>
            </a:fld>
            <a:endParaRPr lang="en-US" dirty="0"/>
          </a:p>
        </p:txBody>
      </p:sp>
      <p:sp>
        <p:nvSpPr>
          <p:cNvPr id="9" name="Rectangle 8"/>
          <p:cNvSpPr/>
          <p:nvPr/>
        </p:nvSpPr>
        <p:spPr>
          <a:xfrm>
            <a:off x="301752" y="5778376"/>
            <a:ext cx="6556248" cy="276999"/>
          </a:xfrm>
          <a:prstGeom prst="rect">
            <a:avLst/>
          </a:prstGeom>
        </p:spPr>
        <p:txBody>
          <a:bodyPr wrap="square">
            <a:spAutoFit/>
          </a:bodyPr>
          <a:lstStyle/>
          <a:p>
            <a:r>
              <a:rPr lang="en-IN" sz="1200" dirty="0"/>
              <a:t>https://datascience.stackexchange.com/questions/16422/machine-learning-vs-deep-learning</a:t>
            </a:r>
          </a:p>
        </p:txBody>
      </p:sp>
    </p:spTree>
    <p:extLst>
      <p:ext uri="{BB962C8B-B14F-4D97-AF65-F5344CB8AC3E}">
        <p14:creationId xmlns:p14="http://schemas.microsoft.com/office/powerpoint/2010/main" val="12331215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76" y="877161"/>
            <a:ext cx="8534400" cy="758952"/>
          </a:xfrm>
        </p:spPr>
        <p:txBody>
          <a:bodyPr>
            <a:noAutofit/>
          </a:bodyPr>
          <a:lstStyle/>
          <a:p>
            <a:r>
              <a:rPr lang="en-US" sz="3400" b="1" dirty="0">
                <a:solidFill>
                  <a:srgbClr val="002060"/>
                </a:solidFill>
                <a:latin typeface="Times New Roman" panose="02020603050405020304" pitchFamily="18" charset="0"/>
                <a:cs typeface="Times New Roman" panose="02020603050405020304" pitchFamily="18" charset="0"/>
              </a:rPr>
              <a:t>Machine Learning Flow </a:t>
            </a:r>
            <a:br>
              <a:rPr lang="en-US" sz="3400" b="1" dirty="0">
                <a:solidFill>
                  <a:srgbClr val="002060"/>
                </a:solidFill>
                <a:latin typeface="Times New Roman" panose="02020603050405020304" pitchFamily="18" charset="0"/>
                <a:cs typeface="Times New Roman" panose="02020603050405020304" pitchFamily="18" charset="0"/>
              </a:rPr>
            </a:br>
            <a:r>
              <a:rPr lang="en-US" sz="3400" b="1" dirty="0" err="1">
                <a:solidFill>
                  <a:srgbClr val="002060"/>
                </a:solidFill>
                <a:latin typeface="Times New Roman" panose="02020603050405020304" pitchFamily="18" charset="0"/>
                <a:cs typeface="Times New Roman" panose="02020603050405020304" pitchFamily="18" charset="0"/>
              </a:rPr>
              <a:t>Vs</a:t>
            </a:r>
            <a:r>
              <a:rPr lang="en-US" sz="3400" b="1" dirty="0">
                <a:solidFill>
                  <a:srgbClr val="002060"/>
                </a:solidFill>
                <a:latin typeface="Times New Roman" panose="02020603050405020304" pitchFamily="18" charset="0"/>
                <a:cs typeface="Times New Roman" panose="02020603050405020304" pitchFamily="18" charset="0"/>
              </a:rPr>
              <a:t> </a:t>
            </a:r>
            <a:br>
              <a:rPr lang="en-US" sz="3400" b="1" dirty="0">
                <a:solidFill>
                  <a:srgbClr val="002060"/>
                </a:solidFill>
                <a:latin typeface="Times New Roman" panose="02020603050405020304" pitchFamily="18" charset="0"/>
                <a:cs typeface="Times New Roman" panose="02020603050405020304" pitchFamily="18" charset="0"/>
              </a:rPr>
            </a:br>
            <a:r>
              <a:rPr lang="en-US" sz="3400" b="1" dirty="0">
                <a:solidFill>
                  <a:srgbClr val="002060"/>
                </a:solidFill>
                <a:latin typeface="Times New Roman" panose="02020603050405020304" pitchFamily="18" charset="0"/>
                <a:cs typeface="Times New Roman" panose="02020603050405020304" pitchFamily="18" charset="0"/>
              </a:rPr>
              <a:t>Deep Learning Flow</a:t>
            </a:r>
            <a:endParaRPr lang="en-IN" sz="3400" b="1" dirty="0">
              <a:solidFill>
                <a:srgbClr val="00206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srcRect l="19567" r="17603"/>
          <a:stretch/>
        </p:blipFill>
        <p:spPr>
          <a:xfrm>
            <a:off x="301752" y="1981200"/>
            <a:ext cx="8305800" cy="3552233"/>
          </a:xfrm>
          <a:prstGeom prst="rect">
            <a:avLst/>
          </a:prstGeom>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6934200" y="6303604"/>
            <a:ext cx="457200" cy="441325"/>
          </a:xfrm>
        </p:spPr>
        <p:txBody>
          <a:bodyPr/>
          <a:lstStyle/>
          <a:p>
            <a:fld id="{B6F15528-21DE-4FAA-801E-634DDDAF4B2B}" type="slidenum">
              <a:rPr lang="en-US" smtClean="0"/>
              <a:pPr/>
              <a:t>12</a:t>
            </a:fld>
            <a:endParaRPr lang="en-US" dirty="0"/>
          </a:p>
        </p:txBody>
      </p:sp>
      <p:sp>
        <p:nvSpPr>
          <p:cNvPr id="8" name="Rectangle 7"/>
          <p:cNvSpPr/>
          <p:nvPr/>
        </p:nvSpPr>
        <p:spPr>
          <a:xfrm>
            <a:off x="533400" y="5695141"/>
            <a:ext cx="6556248" cy="276999"/>
          </a:xfrm>
          <a:prstGeom prst="rect">
            <a:avLst/>
          </a:prstGeom>
        </p:spPr>
        <p:txBody>
          <a:bodyPr wrap="square">
            <a:spAutoFit/>
          </a:bodyPr>
          <a:lstStyle/>
          <a:p>
            <a:r>
              <a:rPr lang="en-IN" sz="1200" dirty="0"/>
              <a:t>https://datascience.stackexchange.com/questions/16422/machine-learning-vs-deep-learning</a:t>
            </a:r>
          </a:p>
        </p:txBody>
      </p:sp>
    </p:spTree>
    <p:extLst>
      <p:ext uri="{BB962C8B-B14F-4D97-AF65-F5344CB8AC3E}">
        <p14:creationId xmlns:p14="http://schemas.microsoft.com/office/powerpoint/2010/main" val="827146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080" y="109196"/>
            <a:ext cx="8534400" cy="548153"/>
          </a:xfrm>
        </p:spPr>
        <p:txBody>
          <a:bodyPr>
            <a:normAutofit fontScale="90000"/>
          </a:bodyPr>
          <a:lstStyle/>
          <a:p>
            <a:r>
              <a:rPr lang="en-US" sz="3400" b="1" dirty="0" smtClean="0">
                <a:solidFill>
                  <a:srgbClr val="002060"/>
                </a:solidFill>
                <a:latin typeface="Times New Roman" panose="02020603050405020304" pitchFamily="18" charset="0"/>
                <a:cs typeface="Times New Roman" panose="02020603050405020304" pitchFamily="18" charset="0"/>
              </a:rPr>
              <a:t>Research in Literature</a:t>
            </a:r>
            <a:endParaRPr lang="en-IN" sz="3400" b="1"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4471478" y="3057817"/>
              <a:ext cx="997200" cy="153000"/>
            </p14:xfrm>
          </p:contentPart>
        </mc:Choice>
        <mc:Fallback xmlns="">
          <p:pic>
            <p:nvPicPr>
              <p:cNvPr id="11" name="Ink 10"/>
              <p:cNvPicPr/>
              <p:nvPr/>
            </p:nvPicPr>
            <p:blipFill>
              <a:blip r:embed="rId3"/>
              <a:stretch>
                <a:fillRect/>
              </a:stretch>
            </p:blipFill>
            <p:spPr>
              <a:xfrm>
                <a:off x="4455638" y="2994457"/>
                <a:ext cx="10288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3996393" y="5704263"/>
              <a:ext cx="921240" cy="171720"/>
            </p14:xfrm>
          </p:contentPart>
        </mc:Choice>
        <mc:Fallback xmlns="">
          <p:pic>
            <p:nvPicPr>
              <p:cNvPr id="18" name="Ink 17"/>
              <p:cNvPicPr/>
              <p:nvPr/>
            </p:nvPicPr>
            <p:blipFill>
              <a:blip r:embed="rId5"/>
              <a:stretch>
                <a:fillRect/>
              </a:stretch>
            </p:blipFill>
            <p:spPr>
              <a:xfrm>
                <a:off x="3980553" y="5640543"/>
                <a:ext cx="9529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p14:cNvContentPartPr/>
              <p14:nvPr/>
            </p14:nvContentPartPr>
            <p14:xfrm>
              <a:off x="2171880" y="4937220"/>
              <a:ext cx="470160" cy="38520"/>
            </p14:xfrm>
          </p:contentPart>
        </mc:Choice>
        <mc:Fallback xmlns="">
          <p:pic>
            <p:nvPicPr>
              <p:cNvPr id="21" name="Ink 20"/>
              <p:cNvPicPr/>
              <p:nvPr/>
            </p:nvPicPr>
            <p:blipFill>
              <a:blip r:embed="rId7"/>
              <a:stretch>
                <a:fillRect/>
              </a:stretch>
            </p:blipFill>
            <p:spPr>
              <a:xfrm>
                <a:off x="2156040" y="4874447"/>
                <a:ext cx="501840" cy="16406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2216710" y="5684656"/>
              <a:ext cx="527400" cy="19440"/>
            </p14:xfrm>
          </p:contentPart>
        </mc:Choice>
        <mc:Fallback xmlns="">
          <p:pic>
            <p:nvPicPr>
              <p:cNvPr id="24" name="Ink 23"/>
              <p:cNvPicPr/>
              <p:nvPr/>
            </p:nvPicPr>
            <p:blipFill>
              <a:blip r:embed="rId9"/>
              <a:stretch>
                <a:fillRect/>
              </a:stretch>
            </p:blipFill>
            <p:spPr>
              <a:xfrm>
                <a:off x="2200870" y="5621296"/>
                <a:ext cx="559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2501245" y="5978985"/>
              <a:ext cx="857520" cy="89280"/>
            </p14:xfrm>
          </p:contentPart>
        </mc:Choice>
        <mc:Fallback xmlns="">
          <p:pic>
            <p:nvPicPr>
              <p:cNvPr id="25" name="Ink 24"/>
              <p:cNvPicPr/>
              <p:nvPr/>
            </p:nvPicPr>
            <p:blipFill>
              <a:blip r:embed="rId11"/>
              <a:stretch>
                <a:fillRect/>
              </a:stretch>
            </p:blipFill>
            <p:spPr>
              <a:xfrm>
                <a:off x="2485405" y="5915521"/>
                <a:ext cx="889200" cy="215850"/>
              </a:xfrm>
              <a:prstGeom prst="rect">
                <a:avLst/>
              </a:prstGeom>
            </p:spPr>
          </p:pic>
        </mc:Fallback>
      </mc:AlternateContent>
      <p:grpSp>
        <p:nvGrpSpPr>
          <p:cNvPr id="31" name="Group 30"/>
          <p:cNvGrpSpPr/>
          <p:nvPr/>
        </p:nvGrpSpPr>
        <p:grpSpPr>
          <a:xfrm>
            <a:off x="321300" y="711424"/>
            <a:ext cx="8780760" cy="5405760"/>
            <a:chOff x="321300" y="711424"/>
            <a:chExt cx="8780760" cy="5405760"/>
          </a:xfrm>
        </p:grpSpPr>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5112360" y="903542"/>
                <a:ext cx="971640" cy="267120"/>
              </p14:xfrm>
            </p:contentPart>
          </mc:Choice>
          <mc:Fallback xmlns="">
            <p:pic>
              <p:nvPicPr>
                <p:cNvPr id="6" name="Ink 5"/>
                <p:cNvPicPr/>
                <p:nvPr/>
              </p:nvPicPr>
              <p:blipFill>
                <a:blip r:embed="rId13"/>
                <a:stretch>
                  <a:fillRect/>
                </a:stretch>
              </p:blipFill>
              <p:spPr>
                <a:xfrm>
                  <a:off x="5096160" y="840182"/>
                  <a:ext cx="100368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p14:cNvContentPartPr/>
                <p14:nvPr/>
              </p14:nvContentPartPr>
              <p14:xfrm>
                <a:off x="5150340" y="1122242"/>
                <a:ext cx="895680" cy="286200"/>
              </p14:xfrm>
            </p:contentPart>
          </mc:Choice>
          <mc:Fallback xmlns="">
            <p:pic>
              <p:nvPicPr>
                <p:cNvPr id="7" name="Ink 6"/>
                <p:cNvPicPr/>
                <p:nvPr/>
              </p:nvPicPr>
              <p:blipFill>
                <a:blip r:embed="rId15"/>
                <a:stretch>
                  <a:fillRect/>
                </a:stretch>
              </p:blipFill>
              <p:spPr>
                <a:xfrm>
                  <a:off x="5134500" y="1058882"/>
                  <a:ext cx="92736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p14:cNvContentPartPr/>
                <p14:nvPr/>
              </p14:nvContentPartPr>
              <p14:xfrm>
                <a:off x="3669513" y="2524025"/>
                <a:ext cx="1575000" cy="57240"/>
              </p14:xfrm>
            </p:contentPart>
          </mc:Choice>
          <mc:Fallback xmlns="">
            <p:pic>
              <p:nvPicPr>
                <p:cNvPr id="8" name="Ink 7"/>
                <p:cNvPicPr/>
                <p:nvPr/>
              </p:nvPicPr>
              <p:blipFill>
                <a:blip r:embed="rId17"/>
                <a:stretch>
                  <a:fillRect/>
                </a:stretch>
              </p:blipFill>
              <p:spPr>
                <a:xfrm>
                  <a:off x="3653673" y="2460305"/>
                  <a:ext cx="160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p14:cNvContentPartPr/>
                <p14:nvPr/>
              </p14:nvContentPartPr>
              <p14:xfrm>
                <a:off x="4038300" y="2817407"/>
                <a:ext cx="1346760" cy="63720"/>
              </p14:xfrm>
            </p:contentPart>
          </mc:Choice>
          <mc:Fallback xmlns="">
            <p:pic>
              <p:nvPicPr>
                <p:cNvPr id="9" name="Ink 8"/>
                <p:cNvPicPr/>
                <p:nvPr/>
              </p:nvPicPr>
              <p:blipFill>
                <a:blip r:embed="rId19"/>
                <a:stretch>
                  <a:fillRect/>
                </a:stretch>
              </p:blipFill>
              <p:spPr>
                <a:xfrm>
                  <a:off x="4022460" y="2753687"/>
                  <a:ext cx="1378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p14:cNvContentPartPr/>
                <p14:nvPr/>
              </p14:nvContentPartPr>
              <p14:xfrm>
                <a:off x="4404060" y="3067711"/>
                <a:ext cx="1124280" cy="83160"/>
              </p14:xfrm>
            </p:contentPart>
          </mc:Choice>
          <mc:Fallback xmlns="">
            <p:pic>
              <p:nvPicPr>
                <p:cNvPr id="10" name="Ink 9"/>
                <p:cNvPicPr/>
                <p:nvPr/>
              </p:nvPicPr>
              <p:blipFill>
                <a:blip r:embed="rId21"/>
                <a:stretch>
                  <a:fillRect/>
                </a:stretch>
              </p:blipFill>
              <p:spPr>
                <a:xfrm>
                  <a:off x="4388220" y="3004351"/>
                  <a:ext cx="11559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p14:cNvContentPartPr/>
                <p14:nvPr/>
              </p14:nvContentPartPr>
              <p14:xfrm>
                <a:off x="2591280" y="4194124"/>
                <a:ext cx="1276560" cy="298800"/>
              </p14:xfrm>
            </p:contentPart>
          </mc:Choice>
          <mc:Fallback xmlns="">
            <p:pic>
              <p:nvPicPr>
                <p:cNvPr id="12" name="Ink 11"/>
                <p:cNvPicPr/>
                <p:nvPr/>
              </p:nvPicPr>
              <p:blipFill>
                <a:blip r:embed="rId23"/>
                <a:stretch>
                  <a:fillRect/>
                </a:stretch>
              </p:blipFill>
              <p:spPr>
                <a:xfrm>
                  <a:off x="2575440" y="4130404"/>
                  <a:ext cx="130824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p14:cNvContentPartPr/>
                <p14:nvPr/>
              </p14:nvContentPartPr>
              <p14:xfrm>
                <a:off x="2744110" y="3956400"/>
                <a:ext cx="425520" cy="203400"/>
              </p14:xfrm>
            </p:contentPart>
          </mc:Choice>
          <mc:Fallback xmlns="">
            <p:pic>
              <p:nvPicPr>
                <p:cNvPr id="13" name="Ink 12"/>
                <p:cNvPicPr/>
                <p:nvPr/>
              </p:nvPicPr>
              <p:blipFill>
                <a:blip r:embed="rId25"/>
                <a:stretch>
                  <a:fillRect/>
                </a:stretch>
              </p:blipFill>
              <p:spPr>
                <a:xfrm>
                  <a:off x="2727910" y="3892680"/>
                  <a:ext cx="4575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p14:cNvContentPartPr/>
                <p14:nvPr/>
              </p14:nvContentPartPr>
              <p14:xfrm>
                <a:off x="2432160" y="3624056"/>
                <a:ext cx="1314720" cy="171720"/>
              </p14:xfrm>
            </p:contentPart>
          </mc:Choice>
          <mc:Fallback xmlns="">
            <p:pic>
              <p:nvPicPr>
                <p:cNvPr id="14" name="Ink 13"/>
                <p:cNvPicPr/>
                <p:nvPr/>
              </p:nvPicPr>
              <p:blipFill>
                <a:blip r:embed="rId27"/>
                <a:stretch>
                  <a:fillRect/>
                </a:stretch>
              </p:blipFill>
              <p:spPr>
                <a:xfrm>
                  <a:off x="2416320" y="3560336"/>
                  <a:ext cx="1346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p14:cNvContentPartPr/>
                <p14:nvPr/>
              </p14:nvContentPartPr>
              <p14:xfrm>
                <a:off x="4838760" y="4660727"/>
                <a:ext cx="1276920" cy="228960"/>
              </p14:xfrm>
            </p:contentPart>
          </mc:Choice>
          <mc:Fallback xmlns="">
            <p:pic>
              <p:nvPicPr>
                <p:cNvPr id="15" name="Ink 14"/>
                <p:cNvPicPr/>
                <p:nvPr/>
              </p:nvPicPr>
              <p:blipFill>
                <a:blip r:embed="rId29"/>
                <a:stretch>
                  <a:fillRect/>
                </a:stretch>
              </p:blipFill>
              <p:spPr>
                <a:xfrm>
                  <a:off x="4822920" y="4597007"/>
                  <a:ext cx="130860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p14:cNvContentPartPr/>
                <p14:nvPr/>
              </p14:nvContentPartPr>
              <p14:xfrm>
                <a:off x="4838760" y="5002504"/>
                <a:ext cx="1327680" cy="273240"/>
              </p14:xfrm>
            </p:contentPart>
          </mc:Choice>
          <mc:Fallback xmlns="">
            <p:pic>
              <p:nvPicPr>
                <p:cNvPr id="16" name="Ink 15"/>
                <p:cNvPicPr/>
                <p:nvPr/>
              </p:nvPicPr>
              <p:blipFill>
                <a:blip r:embed="rId31"/>
                <a:stretch>
                  <a:fillRect/>
                </a:stretch>
              </p:blipFill>
              <p:spPr>
                <a:xfrm>
                  <a:off x="4822920" y="4939144"/>
                  <a:ext cx="13593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p14:cNvContentPartPr/>
                <p14:nvPr/>
              </p14:nvContentPartPr>
              <p14:xfrm>
                <a:off x="4070199" y="5684550"/>
                <a:ext cx="762480" cy="235440"/>
              </p14:xfrm>
            </p:contentPart>
          </mc:Choice>
          <mc:Fallback xmlns="">
            <p:pic>
              <p:nvPicPr>
                <p:cNvPr id="17" name="Ink 16"/>
                <p:cNvPicPr/>
                <p:nvPr/>
              </p:nvPicPr>
              <p:blipFill>
                <a:blip r:embed="rId33"/>
                <a:stretch>
                  <a:fillRect/>
                </a:stretch>
              </p:blipFill>
              <p:spPr>
                <a:xfrm>
                  <a:off x="4054359" y="5621190"/>
                  <a:ext cx="7941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p14:cNvContentPartPr/>
                <p14:nvPr/>
              </p14:nvContentPartPr>
              <p14:xfrm>
                <a:off x="3378240" y="5585053"/>
                <a:ext cx="857520" cy="120960"/>
              </p14:xfrm>
            </p:contentPart>
          </mc:Choice>
          <mc:Fallback xmlns="">
            <p:pic>
              <p:nvPicPr>
                <p:cNvPr id="19" name="Ink 18"/>
                <p:cNvPicPr/>
                <p:nvPr/>
              </p:nvPicPr>
              <p:blipFill>
                <a:blip r:embed="rId35"/>
                <a:stretch>
                  <a:fillRect/>
                </a:stretch>
              </p:blipFill>
              <p:spPr>
                <a:xfrm>
                  <a:off x="3362400" y="5521333"/>
                  <a:ext cx="889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p14:cNvContentPartPr/>
                <p14:nvPr/>
              </p14:nvContentPartPr>
              <p14:xfrm>
                <a:off x="3295800" y="4838567"/>
                <a:ext cx="806760" cy="102240"/>
              </p14:xfrm>
            </p:contentPart>
          </mc:Choice>
          <mc:Fallback xmlns="">
            <p:pic>
              <p:nvPicPr>
                <p:cNvPr id="22" name="Ink 21"/>
                <p:cNvPicPr/>
                <p:nvPr/>
              </p:nvPicPr>
              <p:blipFill>
                <a:blip r:embed="rId37"/>
                <a:stretch>
                  <a:fillRect/>
                </a:stretch>
              </p:blipFill>
              <p:spPr>
                <a:xfrm>
                  <a:off x="3279960" y="4775207"/>
                  <a:ext cx="838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p14:cNvContentPartPr/>
                <p14:nvPr/>
              </p14:nvContentPartPr>
              <p14:xfrm>
                <a:off x="3256593" y="5138429"/>
                <a:ext cx="825840" cy="127440"/>
              </p14:xfrm>
            </p:contentPart>
          </mc:Choice>
          <mc:Fallback xmlns="">
            <p:pic>
              <p:nvPicPr>
                <p:cNvPr id="23" name="Ink 22"/>
                <p:cNvPicPr/>
                <p:nvPr/>
              </p:nvPicPr>
              <p:blipFill>
                <a:blip r:embed="rId39"/>
                <a:stretch>
                  <a:fillRect/>
                </a:stretch>
              </p:blipFill>
              <p:spPr>
                <a:xfrm>
                  <a:off x="3240753" y="5074709"/>
                  <a:ext cx="8575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p14:cNvContentPartPr/>
                <p14:nvPr/>
              </p14:nvContentPartPr>
              <p14:xfrm>
                <a:off x="321300" y="711424"/>
                <a:ext cx="8780760" cy="5405760"/>
              </p14:xfrm>
            </p:contentPart>
          </mc:Choice>
          <mc:Fallback xmlns="">
            <p:pic>
              <p:nvPicPr>
                <p:cNvPr id="26" name="Ink 25"/>
                <p:cNvPicPr/>
                <p:nvPr/>
              </p:nvPicPr>
              <p:blipFill>
                <a:blip r:embed="rId41"/>
                <a:stretch>
                  <a:fillRect/>
                </a:stretch>
              </p:blipFill>
              <p:spPr>
                <a:xfrm>
                  <a:off x="314820" y="704944"/>
                  <a:ext cx="8789760" cy="5417280"/>
                </a:xfrm>
                <a:prstGeom prst="rect">
                  <a:avLst/>
                </a:prstGeom>
              </p:spPr>
            </p:pic>
          </mc:Fallback>
        </mc:AlternateContent>
      </p:grpSp>
      <p:pic>
        <p:nvPicPr>
          <p:cNvPr id="27" name="Picture 2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Slide Number Placeholder 27"/>
          <p:cNvSpPr>
            <a:spLocks noGrp="1"/>
          </p:cNvSpPr>
          <p:nvPr>
            <p:ph type="sldNum" sz="quarter" idx="12"/>
          </p:nvPr>
        </p:nvSpPr>
        <p:spPr>
          <a:xfrm>
            <a:off x="6934200" y="6321495"/>
            <a:ext cx="457200" cy="441325"/>
          </a:xfrm>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26340654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758952"/>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Types of Learning</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4419600" y="6324600"/>
            <a:ext cx="457200" cy="441325"/>
          </a:xfrm>
        </p:spPr>
        <p:txBody>
          <a:bodyPr/>
          <a:lstStyle/>
          <a:p>
            <a:fld id="{B6F15528-21DE-4FAA-801E-634DDDAF4B2B}" type="slidenum">
              <a:rPr lang="en-US" smtClean="0"/>
              <a:pPr/>
              <a:t>14</a:t>
            </a:fld>
            <a:endParaRPr lang="en-US"/>
          </a:p>
        </p:txBody>
      </p:sp>
      <p:sp>
        <p:nvSpPr>
          <p:cNvPr id="4" name="TextBox 3"/>
          <p:cNvSpPr txBox="1"/>
          <p:nvPr/>
        </p:nvSpPr>
        <p:spPr>
          <a:xfrm>
            <a:off x="990600" y="1347751"/>
            <a:ext cx="4408579" cy="1538883"/>
          </a:xfrm>
          <a:prstGeom prst="rect">
            <a:avLst/>
          </a:prstGeom>
          <a:noFill/>
        </p:spPr>
        <p:txBody>
          <a:bodyPr wrap="none" rtlCol="0">
            <a:spAutoFit/>
          </a:bodyPr>
          <a:lstStyle/>
          <a:p>
            <a:pPr marL="342900" indent="-342900">
              <a:spcAft>
                <a:spcPts val="600"/>
              </a:spcAft>
              <a:buAutoNum type="arabicPeriod"/>
            </a:pPr>
            <a:r>
              <a:rPr lang="en-US" sz="2800" dirty="0" smtClean="0"/>
              <a:t>Supervised Learning</a:t>
            </a:r>
          </a:p>
          <a:p>
            <a:pPr marL="342900" indent="-342900">
              <a:spcAft>
                <a:spcPts val="600"/>
              </a:spcAft>
              <a:buAutoNum type="arabicPeriod"/>
            </a:pPr>
            <a:r>
              <a:rPr lang="en-US" sz="2800" dirty="0" smtClean="0"/>
              <a:t>Unsupervised Learning</a:t>
            </a:r>
          </a:p>
          <a:p>
            <a:pPr marL="342900" indent="-342900">
              <a:spcAft>
                <a:spcPts val="600"/>
              </a:spcAft>
              <a:buAutoNum type="arabicPeriod"/>
            </a:pPr>
            <a:r>
              <a:rPr lang="en-US" sz="2800" dirty="0" smtClean="0"/>
              <a:t>Reinforcement Learning</a:t>
            </a:r>
            <a:endParaRPr lang="en-IN" sz="28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4"/>
          <p:cNvPicPr>
            <a:picLocks noGrp="1" noChangeAspect="1"/>
          </p:cNvPicPr>
          <p:nvPr>
            <p:ph sz="quarter" idx="1"/>
          </p:nvPr>
        </p:nvPicPr>
        <p:blipFill>
          <a:blip r:embed="rId3"/>
          <a:stretch>
            <a:fillRect/>
          </a:stretch>
        </p:blipFill>
        <p:spPr>
          <a:xfrm>
            <a:off x="1170251" y="3043911"/>
            <a:ext cx="3481297" cy="3214085"/>
          </a:xfrm>
          <a:prstGeom prst="rect">
            <a:avLst/>
          </a:prstGeom>
        </p:spPr>
      </p:pic>
      <p:pic>
        <p:nvPicPr>
          <p:cNvPr id="8" name="Picture 7"/>
          <p:cNvPicPr>
            <a:picLocks noChangeAspect="1"/>
          </p:cNvPicPr>
          <p:nvPr/>
        </p:nvPicPr>
        <p:blipFill>
          <a:blip r:embed="rId4"/>
          <a:stretch>
            <a:fillRect/>
          </a:stretch>
        </p:blipFill>
        <p:spPr>
          <a:xfrm>
            <a:off x="4953256" y="2914371"/>
            <a:ext cx="3885944" cy="3343625"/>
          </a:xfrm>
          <a:prstGeom prst="rect">
            <a:avLst/>
          </a:prstGeom>
        </p:spPr>
      </p:pic>
    </p:spTree>
    <p:extLst>
      <p:ext uri="{BB962C8B-B14F-4D97-AF65-F5344CB8AC3E}">
        <p14:creationId xmlns:p14="http://schemas.microsoft.com/office/powerpoint/2010/main" val="33967111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1" y="6770"/>
            <a:ext cx="8534400" cy="758952"/>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Supervised Learning</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4724400" y="6324600"/>
            <a:ext cx="457200" cy="441325"/>
          </a:xfrm>
        </p:spPr>
        <p:txBody>
          <a:bodyPr/>
          <a:lstStyle/>
          <a:p>
            <a:fld id="{B6F15528-21DE-4FAA-801E-634DDDAF4B2B}" type="slidenum">
              <a:rPr lang="en-US" smtClean="0"/>
              <a:pPr/>
              <a:t>15</a:t>
            </a:fld>
            <a:endParaRPr lang="en-US"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840511"/>
            <a:ext cx="8534400" cy="1961563"/>
          </a:xfrm>
          <a:prstGeom prst="rect">
            <a:avLst/>
          </a:prstGeom>
        </p:spPr>
        <p:txBody>
          <a:bodyPr wrap="square">
            <a:spAutoFit/>
          </a:bodyPr>
          <a:lstStyle/>
          <a:p>
            <a:pPr algn="just">
              <a:lnSpc>
                <a:spcPct val="114000"/>
              </a:lnSpc>
            </a:pPr>
            <a:r>
              <a:rPr lang="en-US" dirty="0">
                <a:solidFill>
                  <a:srgbClr val="273239"/>
                </a:solidFill>
                <a:latin typeface="urw-din"/>
              </a:rPr>
              <a:t>Basically supervised learning is when we teach or train the machine using data that is well labeled. Which means some data is already tagged with the correct answer. After that, the machine is provided with a new set of examples(data) so that the supervised learning algorithm analyses the training </a:t>
            </a:r>
            <a:r>
              <a:rPr lang="en-US" dirty="0" smtClean="0">
                <a:solidFill>
                  <a:srgbClr val="273239"/>
                </a:solidFill>
                <a:latin typeface="urw-din"/>
              </a:rPr>
              <a:t>data and </a:t>
            </a:r>
            <a:r>
              <a:rPr lang="en-US" dirty="0">
                <a:solidFill>
                  <a:srgbClr val="273239"/>
                </a:solidFill>
                <a:latin typeface="urw-din"/>
              </a:rPr>
              <a:t>produces a correct outcome from labeled data. </a:t>
            </a:r>
            <a:endParaRPr lang="en-US" dirty="0" smtClean="0">
              <a:solidFill>
                <a:srgbClr val="273239"/>
              </a:solidFill>
              <a:latin typeface="urw-din"/>
            </a:endParaRPr>
          </a:p>
          <a:p>
            <a:pPr algn="just">
              <a:lnSpc>
                <a:spcPct val="114000"/>
              </a:lnSpc>
            </a:pPr>
            <a:endParaRPr lang="en-IN" dirty="0"/>
          </a:p>
        </p:txBody>
      </p:sp>
      <p:sp>
        <p:nvSpPr>
          <p:cNvPr id="7" name="Rectangle 6"/>
          <p:cNvSpPr/>
          <p:nvPr/>
        </p:nvSpPr>
        <p:spPr>
          <a:xfrm>
            <a:off x="457200" y="2505825"/>
            <a:ext cx="8194431" cy="1909497"/>
          </a:xfrm>
          <a:prstGeom prst="rect">
            <a:avLst/>
          </a:prstGeom>
        </p:spPr>
        <p:txBody>
          <a:bodyPr wrap="square">
            <a:spAutoFit/>
          </a:bodyPr>
          <a:lstStyle/>
          <a:p>
            <a:pPr fontAlgn="base"/>
            <a:r>
              <a:rPr lang="en-US" dirty="0">
                <a:solidFill>
                  <a:srgbClr val="273239"/>
                </a:solidFill>
                <a:latin typeface="urw-din"/>
              </a:rPr>
              <a:t>Supervised learning classified into two categories of algorithms: </a:t>
            </a:r>
            <a:br>
              <a:rPr lang="en-US" dirty="0">
                <a:solidFill>
                  <a:srgbClr val="273239"/>
                </a:solidFill>
                <a:latin typeface="urw-din"/>
              </a:rPr>
            </a:br>
            <a:r>
              <a:rPr lang="en-US" dirty="0">
                <a:solidFill>
                  <a:srgbClr val="273239"/>
                </a:solidFill>
                <a:latin typeface="urw-din"/>
              </a:rPr>
              <a:t> </a:t>
            </a:r>
          </a:p>
          <a:p>
            <a:pPr marL="285750" indent="-285750" algn="just" fontAlgn="base">
              <a:lnSpc>
                <a:spcPct val="114000"/>
              </a:lnSpc>
              <a:buFont typeface="Arial" panose="020B0604020202020204" pitchFamily="34" charset="0"/>
              <a:buChar char="•"/>
            </a:pPr>
            <a:r>
              <a:rPr lang="en-US" b="1" dirty="0">
                <a:solidFill>
                  <a:srgbClr val="273239"/>
                </a:solidFill>
                <a:latin typeface="urw-din"/>
              </a:rPr>
              <a:t>Classification</a:t>
            </a:r>
            <a:r>
              <a:rPr lang="en-US" dirty="0">
                <a:solidFill>
                  <a:srgbClr val="273239"/>
                </a:solidFill>
                <a:latin typeface="urw-din"/>
              </a:rPr>
              <a:t>: A classification problem is when the output variable is a category, such as “Red” or “blue” or “disease” and “no disease”.</a:t>
            </a:r>
          </a:p>
          <a:p>
            <a:pPr marL="285750" indent="-285750" algn="just" fontAlgn="base">
              <a:lnSpc>
                <a:spcPct val="114000"/>
              </a:lnSpc>
              <a:buFont typeface="Arial" panose="020B0604020202020204" pitchFamily="34" charset="0"/>
              <a:buChar char="•"/>
            </a:pPr>
            <a:r>
              <a:rPr lang="en-US" b="1" dirty="0">
                <a:solidFill>
                  <a:srgbClr val="273239"/>
                </a:solidFill>
                <a:latin typeface="urw-din"/>
              </a:rPr>
              <a:t>Regression</a:t>
            </a:r>
            <a:r>
              <a:rPr lang="en-US" dirty="0">
                <a:solidFill>
                  <a:srgbClr val="273239"/>
                </a:solidFill>
                <a:latin typeface="urw-din"/>
              </a:rPr>
              <a:t>: A regression problem is when the output variable is a real value, such as “dollars” or “weight”.</a:t>
            </a:r>
            <a:endParaRPr lang="en-US" b="0" i="0" dirty="0">
              <a:solidFill>
                <a:srgbClr val="273239"/>
              </a:solidFill>
              <a:effectLst/>
              <a:latin typeface="urw-din"/>
            </a:endParaRPr>
          </a:p>
        </p:txBody>
      </p:sp>
      <p:sp>
        <p:nvSpPr>
          <p:cNvPr id="9" name="Rectangle 8"/>
          <p:cNvSpPr/>
          <p:nvPr/>
        </p:nvSpPr>
        <p:spPr>
          <a:xfrm>
            <a:off x="736042" y="4389273"/>
            <a:ext cx="3259016" cy="2585323"/>
          </a:xfrm>
          <a:prstGeom prst="rect">
            <a:avLst/>
          </a:prstGeom>
        </p:spPr>
        <p:txBody>
          <a:bodyPr wrap="square">
            <a:spAutoFit/>
          </a:bodyPr>
          <a:lstStyle/>
          <a:p>
            <a:pPr fontAlgn="base"/>
            <a:r>
              <a:rPr lang="en-US" b="1" dirty="0">
                <a:solidFill>
                  <a:srgbClr val="273239"/>
                </a:solidFill>
                <a:latin typeface="urw-din"/>
              </a:rPr>
              <a:t>Types:-</a:t>
            </a:r>
            <a:endParaRPr lang="en-US" dirty="0">
              <a:solidFill>
                <a:srgbClr val="273239"/>
              </a:solidFill>
              <a:latin typeface="urw-din"/>
            </a:endParaRPr>
          </a:p>
          <a:p>
            <a:pPr marL="285750" indent="-285750" fontAlgn="base">
              <a:buFont typeface="Arial" panose="020B0604020202020204" pitchFamily="34" charset="0"/>
              <a:buChar char="•"/>
            </a:pPr>
            <a:r>
              <a:rPr lang="en-US" dirty="0">
                <a:solidFill>
                  <a:srgbClr val="273239"/>
                </a:solidFill>
                <a:latin typeface="urw-din"/>
              </a:rPr>
              <a:t>Regression</a:t>
            </a:r>
          </a:p>
          <a:p>
            <a:pPr marL="285750" indent="-285750" fontAlgn="base">
              <a:buFont typeface="Arial" panose="020B0604020202020204" pitchFamily="34" charset="0"/>
              <a:buChar char="•"/>
            </a:pPr>
            <a:r>
              <a:rPr lang="en-US" dirty="0">
                <a:solidFill>
                  <a:srgbClr val="273239"/>
                </a:solidFill>
                <a:latin typeface="urw-din"/>
              </a:rPr>
              <a:t>Logistic Regression</a:t>
            </a:r>
          </a:p>
          <a:p>
            <a:pPr marL="285750" indent="-285750" fontAlgn="base">
              <a:buFont typeface="Arial" panose="020B0604020202020204" pitchFamily="34" charset="0"/>
              <a:buChar char="•"/>
            </a:pPr>
            <a:r>
              <a:rPr lang="en-US" dirty="0">
                <a:solidFill>
                  <a:srgbClr val="273239"/>
                </a:solidFill>
                <a:latin typeface="urw-din"/>
              </a:rPr>
              <a:t>Classification</a:t>
            </a:r>
          </a:p>
          <a:p>
            <a:pPr marL="285750" indent="-285750" fontAlgn="base">
              <a:buFont typeface="Arial" panose="020B0604020202020204" pitchFamily="34" charset="0"/>
              <a:buChar char="•"/>
            </a:pPr>
            <a:r>
              <a:rPr lang="en-US" dirty="0">
                <a:solidFill>
                  <a:srgbClr val="273239"/>
                </a:solidFill>
                <a:latin typeface="urw-din"/>
              </a:rPr>
              <a:t>Naive Bayes Classifiers</a:t>
            </a:r>
          </a:p>
          <a:p>
            <a:pPr marL="285750" indent="-285750" fontAlgn="base">
              <a:buFont typeface="Arial" panose="020B0604020202020204" pitchFamily="34" charset="0"/>
              <a:buChar char="•"/>
            </a:pPr>
            <a:r>
              <a:rPr lang="en-US" dirty="0">
                <a:solidFill>
                  <a:srgbClr val="273239"/>
                </a:solidFill>
                <a:latin typeface="urw-din"/>
              </a:rPr>
              <a:t>K-NN (k nearest neighbors)</a:t>
            </a:r>
          </a:p>
          <a:p>
            <a:pPr marL="285750" indent="-285750" fontAlgn="base">
              <a:buFont typeface="Arial" panose="020B0604020202020204" pitchFamily="34" charset="0"/>
              <a:buChar char="•"/>
            </a:pPr>
            <a:r>
              <a:rPr lang="en-US" dirty="0">
                <a:solidFill>
                  <a:srgbClr val="273239"/>
                </a:solidFill>
                <a:latin typeface="urw-din"/>
              </a:rPr>
              <a:t>Decision Trees</a:t>
            </a:r>
          </a:p>
          <a:p>
            <a:pPr marL="285750" indent="-285750" fontAlgn="base">
              <a:buFont typeface="Arial" panose="020B0604020202020204" pitchFamily="34" charset="0"/>
              <a:buChar char="•"/>
            </a:pPr>
            <a:r>
              <a:rPr lang="en-US" dirty="0">
                <a:solidFill>
                  <a:srgbClr val="273239"/>
                </a:solidFill>
                <a:latin typeface="urw-din"/>
              </a:rPr>
              <a:t>Support Vector Machine</a:t>
            </a:r>
          </a:p>
          <a:p>
            <a:pPr fontAlgn="base"/>
            <a:endParaRPr lang="en-US" b="0" i="0" dirty="0">
              <a:solidFill>
                <a:srgbClr val="273239"/>
              </a:solidFill>
              <a:effectLst/>
              <a:latin typeface="urw-din"/>
            </a:endParaRPr>
          </a:p>
        </p:txBody>
      </p:sp>
      <p:sp>
        <p:nvSpPr>
          <p:cNvPr id="10" name="Rectangle 9"/>
          <p:cNvSpPr/>
          <p:nvPr/>
        </p:nvSpPr>
        <p:spPr>
          <a:xfrm>
            <a:off x="4296508" y="4517893"/>
            <a:ext cx="4572000" cy="1754326"/>
          </a:xfrm>
          <a:prstGeom prst="rect">
            <a:avLst/>
          </a:prstGeom>
        </p:spPr>
        <p:txBody>
          <a:bodyPr>
            <a:spAutoFit/>
          </a:bodyPr>
          <a:lstStyle/>
          <a:p>
            <a:pPr fontAlgn="base"/>
            <a:r>
              <a:rPr lang="en-US" b="1" dirty="0">
                <a:solidFill>
                  <a:srgbClr val="273239"/>
                </a:solidFill>
                <a:latin typeface="urw-din"/>
              </a:rPr>
              <a:t>Advantages:-</a:t>
            </a:r>
            <a:endParaRPr lang="en-US" dirty="0">
              <a:solidFill>
                <a:srgbClr val="273239"/>
              </a:solidFill>
              <a:latin typeface="urw-din"/>
            </a:endParaRPr>
          </a:p>
          <a:p>
            <a:pPr marL="285750" indent="-285750" fontAlgn="base">
              <a:buFont typeface="Arial" panose="020B0604020202020204" pitchFamily="34" charset="0"/>
              <a:buChar char="•"/>
            </a:pPr>
            <a:r>
              <a:rPr lang="en-US" dirty="0">
                <a:solidFill>
                  <a:srgbClr val="273239"/>
                </a:solidFill>
                <a:latin typeface="urw-din"/>
              </a:rPr>
              <a:t>Supervised learning allows collecting data and produces data output from previous experiences.</a:t>
            </a:r>
          </a:p>
          <a:p>
            <a:pPr marL="285750" indent="-285750" fontAlgn="base">
              <a:buFont typeface="Arial" panose="020B0604020202020204" pitchFamily="34" charset="0"/>
              <a:buChar char="•"/>
            </a:pPr>
            <a:r>
              <a:rPr lang="en-US" dirty="0">
                <a:solidFill>
                  <a:srgbClr val="273239"/>
                </a:solidFill>
                <a:latin typeface="urw-din"/>
              </a:rPr>
              <a:t>Helps to optimize performance criteria with the help of experience.</a:t>
            </a:r>
            <a:endParaRPr lang="en-IN" dirty="0"/>
          </a:p>
        </p:txBody>
      </p:sp>
    </p:spTree>
    <p:extLst>
      <p:ext uri="{BB962C8B-B14F-4D97-AF65-F5344CB8AC3E}">
        <p14:creationId xmlns:p14="http://schemas.microsoft.com/office/powerpoint/2010/main" val="917564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p:nvPr>
        </p:nvSpPr>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Supervised Learning Classification</a:t>
            </a:r>
          </a:p>
        </p:txBody>
      </p:sp>
      <p:sp>
        <p:nvSpPr>
          <p:cNvPr id="71685" name="Rectangle 3"/>
          <p:cNvSpPr>
            <a:spLocks noGrp="1" noChangeArrowheads="1"/>
          </p:cNvSpPr>
          <p:nvPr>
            <p:ph type="body" idx="1"/>
          </p:nvPr>
        </p:nvSpPr>
        <p:spPr>
          <a:xfrm>
            <a:off x="533400" y="1143000"/>
            <a:ext cx="8229600" cy="404813"/>
          </a:xfrm>
        </p:spPr>
        <p:txBody>
          <a:bodyPr>
            <a:normAutofit fontScale="85000" lnSpcReduction="20000"/>
          </a:bodyPr>
          <a:lstStyle/>
          <a:p>
            <a:pPr eaLnBrk="1" hangingPunct="1"/>
            <a:r>
              <a:rPr lang="en-US" sz="2800" dirty="0" smtClean="0">
                <a:ea typeface="ＭＳ Ｐゴシック" panose="020B0600070205080204" pitchFamily="34" charset="-128"/>
              </a:rPr>
              <a:t>Example: Cancer diagnosis</a:t>
            </a:r>
          </a:p>
        </p:txBody>
      </p:sp>
      <p:sp>
        <p:nvSpPr>
          <p:cNvPr id="71686" name="Rectangle 4"/>
          <p:cNvSpPr>
            <a:spLocks noChangeArrowheads="1"/>
          </p:cNvSpPr>
          <p:nvPr/>
        </p:nvSpPr>
        <p:spPr bwMode="auto">
          <a:xfrm>
            <a:off x="685800" y="28956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20000"/>
              </a:spcBef>
              <a:buFontTx/>
              <a:buChar char="•"/>
            </a:pPr>
            <a:r>
              <a:rPr lang="en-US">
                <a:latin typeface="Arial" panose="020B0604020202020204" pitchFamily="34" charset="0"/>
              </a:rPr>
              <a:t>Use this </a:t>
            </a:r>
            <a:r>
              <a:rPr lang="en-US">
                <a:solidFill>
                  <a:srgbClr val="CC0000"/>
                </a:solidFill>
                <a:latin typeface="Arial" panose="020B0604020202020204" pitchFamily="34" charset="0"/>
              </a:rPr>
              <a:t>training set</a:t>
            </a:r>
            <a:r>
              <a:rPr lang="en-US">
                <a:latin typeface="Arial" panose="020B0604020202020204" pitchFamily="34" charset="0"/>
              </a:rPr>
              <a:t> to learn how to classify patients where diagnosis is not known:</a:t>
            </a:r>
          </a:p>
        </p:txBody>
      </p:sp>
      <p:sp>
        <p:nvSpPr>
          <p:cNvPr id="71687" name="Rectangle 5"/>
          <p:cNvSpPr>
            <a:spLocks noChangeArrowheads="1"/>
          </p:cNvSpPr>
          <p:nvPr/>
        </p:nvSpPr>
        <p:spPr bwMode="auto">
          <a:xfrm>
            <a:off x="609600" y="5791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20000"/>
              </a:spcBef>
              <a:buFontTx/>
              <a:buChar char="•"/>
            </a:pPr>
            <a:r>
              <a:rPr lang="en-US">
                <a:latin typeface="Arial" panose="020B0604020202020204" pitchFamily="34" charset="0"/>
              </a:rPr>
              <a:t>The </a:t>
            </a:r>
            <a:r>
              <a:rPr lang="en-US">
                <a:solidFill>
                  <a:srgbClr val="CC0000"/>
                </a:solidFill>
                <a:latin typeface="Arial" panose="020B0604020202020204" pitchFamily="34" charset="0"/>
              </a:rPr>
              <a:t>input data</a:t>
            </a:r>
            <a:r>
              <a:rPr lang="en-US">
                <a:latin typeface="Arial" panose="020B0604020202020204" pitchFamily="34" charset="0"/>
              </a:rPr>
              <a:t> is often easily obtained, whereas the </a:t>
            </a:r>
            <a:r>
              <a:rPr lang="en-US">
                <a:solidFill>
                  <a:srgbClr val="CC0000"/>
                </a:solidFill>
                <a:latin typeface="Arial" panose="020B0604020202020204" pitchFamily="34" charset="0"/>
              </a:rPr>
              <a:t>classification</a:t>
            </a:r>
            <a:r>
              <a:rPr lang="en-US">
                <a:latin typeface="Arial" panose="020B0604020202020204" pitchFamily="34" charset="0"/>
              </a:rPr>
              <a:t> is not.</a:t>
            </a:r>
          </a:p>
        </p:txBody>
      </p:sp>
      <p:sp>
        <p:nvSpPr>
          <p:cNvPr id="71688" name="Rectangle 6"/>
          <p:cNvSpPr>
            <a:spLocks noChangeArrowheads="1"/>
          </p:cNvSpPr>
          <p:nvPr/>
        </p:nvSpPr>
        <p:spPr bwMode="auto">
          <a:xfrm>
            <a:off x="3124200" y="5029200"/>
            <a:ext cx="1828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20000"/>
              </a:spcBef>
            </a:pPr>
            <a:r>
              <a:rPr lang="en-US" sz="2800">
                <a:latin typeface="Arial" panose="020B0604020202020204" pitchFamily="34" charset="0"/>
              </a:rPr>
              <a:t>Input Data</a:t>
            </a:r>
          </a:p>
        </p:txBody>
      </p:sp>
      <p:sp>
        <p:nvSpPr>
          <p:cNvPr id="71689" name="Rectangle 7"/>
          <p:cNvSpPr>
            <a:spLocks noChangeArrowheads="1"/>
          </p:cNvSpPr>
          <p:nvPr/>
        </p:nvSpPr>
        <p:spPr bwMode="auto">
          <a:xfrm>
            <a:off x="5181600" y="5029200"/>
            <a:ext cx="228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20000"/>
              </a:spcBef>
            </a:pPr>
            <a:r>
              <a:rPr lang="en-US" sz="2800">
                <a:latin typeface="Arial" panose="020B0604020202020204" pitchFamily="34" charset="0"/>
              </a:rPr>
              <a:t>Classification</a:t>
            </a:r>
          </a:p>
        </p:txBody>
      </p:sp>
      <p:graphicFrame>
        <p:nvGraphicFramePr>
          <p:cNvPr id="71682" name="Object 2"/>
          <p:cNvGraphicFramePr>
            <a:graphicFrameLocks noChangeAspect="1"/>
          </p:cNvGraphicFramePr>
          <p:nvPr/>
        </p:nvGraphicFramePr>
        <p:xfrm>
          <a:off x="1143000" y="1600200"/>
          <a:ext cx="5410200" cy="1289050"/>
        </p:xfrm>
        <a:graphic>
          <a:graphicData uri="http://schemas.openxmlformats.org/presentationml/2006/ole">
            <mc:AlternateContent xmlns:mc="http://schemas.openxmlformats.org/markup-compatibility/2006">
              <mc:Choice xmlns:v="urn:schemas-microsoft-com:vml" Requires="v">
                <p:oleObj spid="_x0000_s1070" name="Worksheet" r:id="rId3" imgW="3438754" imgH="819607" progId="Excel.Sheet.8">
                  <p:embed/>
                </p:oleObj>
              </mc:Choice>
              <mc:Fallback>
                <p:oleObj name="Worksheet" r:id="rId3" imgW="3438754" imgH="8196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00200"/>
                        <a:ext cx="5410200"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3" name="Object 3"/>
          <p:cNvGraphicFramePr>
            <a:graphicFrameLocks noChangeAspect="1"/>
          </p:cNvGraphicFramePr>
          <p:nvPr/>
        </p:nvGraphicFramePr>
        <p:xfrm>
          <a:off x="1143000" y="3733800"/>
          <a:ext cx="5410200" cy="1033463"/>
        </p:xfrm>
        <a:graphic>
          <a:graphicData uri="http://schemas.openxmlformats.org/presentationml/2006/ole">
            <mc:AlternateContent xmlns:mc="http://schemas.openxmlformats.org/markup-compatibility/2006">
              <mc:Choice xmlns:v="urn:schemas-microsoft-com:vml" Requires="v">
                <p:oleObj spid="_x0000_s1071" name="Worksheet" r:id="rId5" imgW="3438754" imgH="657454" progId="Excel.Sheet.8">
                  <p:embed/>
                </p:oleObj>
              </mc:Choice>
              <mc:Fallback>
                <p:oleObj name="Worksheet" r:id="rId5" imgW="3438754" imgH="657454"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733800"/>
                        <a:ext cx="5410200" cy="10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0" name="AutoShape 10"/>
          <p:cNvSpPr>
            <a:spLocks/>
          </p:cNvSpPr>
          <p:nvPr/>
        </p:nvSpPr>
        <p:spPr bwMode="auto">
          <a:xfrm rot="-5405870">
            <a:off x="3686175" y="3321051"/>
            <a:ext cx="244475" cy="3200400"/>
          </a:xfrm>
          <a:prstGeom prst="leftBrace">
            <a:avLst>
              <a:gd name="adj1" fmla="val 109091"/>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p>
        </p:txBody>
      </p:sp>
      <p:sp>
        <p:nvSpPr>
          <p:cNvPr id="71691" name="AutoShape 11"/>
          <p:cNvSpPr>
            <a:spLocks/>
          </p:cNvSpPr>
          <p:nvPr/>
        </p:nvSpPr>
        <p:spPr bwMode="auto">
          <a:xfrm rot="-5405870">
            <a:off x="5859463" y="4427538"/>
            <a:ext cx="242887" cy="992187"/>
          </a:xfrm>
          <a:prstGeom prst="leftBrace">
            <a:avLst>
              <a:gd name="adj1" fmla="val 34041"/>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p>
        </p:txBody>
      </p:sp>
      <p:sp>
        <p:nvSpPr>
          <p:cNvPr id="71692" name="Rectangle 12"/>
          <p:cNvSpPr>
            <a:spLocks noChangeArrowheads="1"/>
          </p:cNvSpPr>
          <p:nvPr/>
        </p:nvSpPr>
        <p:spPr bwMode="auto">
          <a:xfrm>
            <a:off x="6858000" y="2057400"/>
            <a:ext cx="175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20000"/>
              </a:spcBef>
            </a:pPr>
            <a:r>
              <a:rPr lang="en-US" sz="2800" dirty="0">
                <a:latin typeface="Arial" panose="020B0604020202020204" pitchFamily="34" charset="0"/>
              </a:rPr>
              <a:t>Training Set</a:t>
            </a:r>
          </a:p>
        </p:txBody>
      </p:sp>
      <p:sp>
        <p:nvSpPr>
          <p:cNvPr id="71693" name="Rectangle 13"/>
          <p:cNvSpPr>
            <a:spLocks noChangeArrowheads="1"/>
          </p:cNvSpPr>
          <p:nvPr/>
        </p:nvSpPr>
        <p:spPr bwMode="auto">
          <a:xfrm>
            <a:off x="6858000" y="4038600"/>
            <a:ext cx="175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marL="37931725" indent="-37474525" eaLnBrk="0" hangingPunct="0">
              <a:defRPr sz="2400">
                <a:solidFill>
                  <a:schemeClr val="tx1"/>
                </a:solidFill>
                <a:latin typeface="Tahoma" panose="020B0604030504040204" pitchFamily="34" charset="0"/>
                <a:ea typeface="ＭＳ Ｐゴシック" panose="020B0600070205080204" pitchFamily="34" charset="-128"/>
              </a:defRPr>
            </a:lvl2pPr>
            <a:lvl3pPr eaLnBrk="0" hangingPunct="0">
              <a:defRPr sz="2400">
                <a:solidFill>
                  <a:schemeClr val="tx1"/>
                </a:solidFill>
                <a:latin typeface="Tahoma" panose="020B0604030504040204" pitchFamily="34" charset="0"/>
                <a:ea typeface="ＭＳ Ｐゴシック" panose="020B0600070205080204" pitchFamily="34" charset="-128"/>
              </a:defRPr>
            </a:lvl3pPr>
            <a:lvl4pPr eaLnBrk="0" hangingPunct="0">
              <a:defRPr sz="2400">
                <a:solidFill>
                  <a:schemeClr val="tx1"/>
                </a:solidFill>
                <a:latin typeface="Tahoma" panose="020B0604030504040204" pitchFamily="34" charset="0"/>
                <a:ea typeface="ＭＳ Ｐゴシック" panose="020B0600070205080204" pitchFamily="34" charset="-128"/>
              </a:defRPr>
            </a:lvl4pPr>
            <a:lvl5pPr eaLnBrk="0" hangingPunct="0">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20000"/>
              </a:spcBef>
            </a:pPr>
            <a:r>
              <a:rPr lang="en-US" sz="2800">
                <a:latin typeface="Arial" panose="020B0604020202020204" pitchFamily="34" charset="0"/>
              </a:rPr>
              <a:t>Test Set</a:t>
            </a:r>
          </a:p>
        </p:txBody>
      </p:sp>
      <p:pic>
        <p:nvPicPr>
          <p:cNvPr id="14"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911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dirty="0"/>
          </a:p>
        </p:txBody>
      </p:sp>
      <p:sp>
        <p:nvSpPr>
          <p:cNvPr id="4" name="Content Placeholder 3"/>
          <p:cNvSpPr>
            <a:spLocks noGrp="1"/>
          </p:cNvSpPr>
          <p:nvPr>
            <p:ph sz="quarter" idx="1"/>
          </p:nvPr>
        </p:nvSpPr>
        <p:spPr>
          <a:xfrm>
            <a:off x="457200" y="762000"/>
            <a:ext cx="8348472" cy="5337048"/>
          </a:xfrm>
        </p:spPr>
        <p:txBody>
          <a:bodyPr>
            <a:normAutofit fontScale="92500"/>
          </a:bodyPr>
          <a:lstStyle/>
          <a:p>
            <a:r>
              <a:rPr lang="en-US" b="1" dirty="0"/>
              <a:t>Training Set</a:t>
            </a:r>
            <a:r>
              <a:rPr lang="en-US" dirty="0"/>
              <a:t>: Usually, the majority of the data, around 60-80%, is allocated to the training set. The larger the training set, the more data the model has to learn from, which can lead to better performance given sufficient computational resources.</a:t>
            </a:r>
          </a:p>
          <a:p>
            <a:r>
              <a:rPr lang="en-US" b="1" dirty="0"/>
              <a:t>Validation Set</a:t>
            </a:r>
            <a:r>
              <a:rPr lang="en-US" dirty="0"/>
              <a:t>: Typically, around 10-20% of the data is allocated to the validation set. This subset is used for tuning </a:t>
            </a:r>
            <a:r>
              <a:rPr lang="en-US" dirty="0" err="1"/>
              <a:t>hyperparameters</a:t>
            </a:r>
            <a:r>
              <a:rPr lang="en-US" dirty="0"/>
              <a:t> and model selection.</a:t>
            </a:r>
          </a:p>
          <a:p>
            <a:r>
              <a:rPr lang="en-US" b="1" dirty="0"/>
              <a:t>Test Set</a:t>
            </a:r>
            <a:r>
              <a:rPr lang="en-US" dirty="0"/>
              <a:t>: The remaining portion of the data, around 10-20%, is reserved for the test set. It's crucial to ensure that the test set is representative of the data distribution and hasn't been used in any way during model development to obtain unbiased evaluation metrics.</a:t>
            </a:r>
          </a:p>
          <a:p>
            <a:endParaRPr lang="en-US" dirty="0"/>
          </a:p>
        </p:txBody>
      </p:sp>
    </p:spTree>
    <p:extLst>
      <p:ext uri="{BB962C8B-B14F-4D97-AF65-F5344CB8AC3E}">
        <p14:creationId xmlns:p14="http://schemas.microsoft.com/office/powerpoint/2010/main" val="205890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1" dirty="0" smtClean="0">
                <a:solidFill>
                  <a:srgbClr val="002060"/>
                </a:solidFill>
                <a:latin typeface="Times New Roman" panose="02020603050405020304" pitchFamily="18" charset="0"/>
                <a:cs typeface="Times New Roman" panose="02020603050405020304" pitchFamily="18" charset="0"/>
              </a:rPr>
              <a:t>Example</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3581400" y="6360596"/>
            <a:ext cx="457200" cy="441325"/>
          </a:xfrm>
        </p:spPr>
        <p:txBody>
          <a:bodyPr/>
          <a:lstStyle/>
          <a:p>
            <a:fld id="{B6F15528-21DE-4FAA-801E-634DDDAF4B2B}" type="slidenum">
              <a:rPr lang="en-US" smtClean="0"/>
              <a:pPr/>
              <a:t>18</a:t>
            </a:fld>
            <a:endParaRPr lang="en-US" dirty="0"/>
          </a:p>
        </p:txBody>
      </p:sp>
      <p:pic>
        <p:nvPicPr>
          <p:cNvPr id="5" name="Picture 4"/>
          <p:cNvPicPr>
            <a:picLocks noChangeAspect="1"/>
          </p:cNvPicPr>
          <p:nvPr/>
        </p:nvPicPr>
        <p:blipFill>
          <a:blip r:embed="rId2"/>
          <a:stretch>
            <a:fillRect/>
          </a:stretch>
        </p:blipFill>
        <p:spPr>
          <a:xfrm>
            <a:off x="142267" y="1467697"/>
            <a:ext cx="8853369" cy="4680000"/>
          </a:xfrm>
          <a:prstGeom prst="rect">
            <a:avLst/>
          </a:prstGeom>
        </p:spPr>
      </p:pic>
      <p:sp>
        <p:nvSpPr>
          <p:cNvPr id="6" name="TextBox 5"/>
          <p:cNvSpPr txBox="1"/>
          <p:nvPr/>
        </p:nvSpPr>
        <p:spPr>
          <a:xfrm>
            <a:off x="4495800" y="6468561"/>
            <a:ext cx="2667000" cy="369332"/>
          </a:xfrm>
          <a:prstGeom prst="rect">
            <a:avLst/>
          </a:prstGeom>
          <a:noFill/>
        </p:spPr>
        <p:txBody>
          <a:bodyPr wrap="square" rtlCol="0">
            <a:spAutoFit/>
          </a:bodyPr>
          <a:lstStyle/>
          <a:p>
            <a:r>
              <a:rPr lang="en-US" dirty="0" smtClean="0"/>
              <a:t>Andrew Ng - </a:t>
            </a:r>
            <a:r>
              <a:rPr lang="en-US" dirty="0" err="1" smtClean="0"/>
              <a:t>Coursera</a:t>
            </a:r>
            <a:endParaRPr lang="en-IN"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47607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90316"/>
            <a:ext cx="8534400" cy="758952"/>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Unsupervised Learning</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3962400" y="6388099"/>
            <a:ext cx="457200" cy="441325"/>
          </a:xfrm>
        </p:spPr>
        <p:txBody>
          <a:bodyPr/>
          <a:lstStyle/>
          <a:p>
            <a:fld id="{B6F15528-21DE-4FAA-801E-634DDDAF4B2B}" type="slidenum">
              <a:rPr lang="en-US" smtClean="0"/>
              <a:pPr/>
              <a:t>19</a:t>
            </a:fld>
            <a:endParaRPr lang="en-US"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6261099"/>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495800" y="6468561"/>
            <a:ext cx="2667000" cy="369332"/>
          </a:xfrm>
          <a:prstGeom prst="rect">
            <a:avLst/>
          </a:prstGeom>
          <a:noFill/>
        </p:spPr>
        <p:txBody>
          <a:bodyPr wrap="square" rtlCol="0">
            <a:spAutoFit/>
          </a:bodyPr>
          <a:lstStyle/>
          <a:p>
            <a:r>
              <a:rPr lang="en-US" dirty="0" smtClean="0"/>
              <a:t>Andrew Ng - </a:t>
            </a:r>
            <a:r>
              <a:rPr lang="en-US" dirty="0" err="1" smtClean="0"/>
              <a:t>Coursera</a:t>
            </a:r>
            <a:endParaRPr lang="en-IN" dirty="0"/>
          </a:p>
        </p:txBody>
      </p:sp>
      <p:sp>
        <p:nvSpPr>
          <p:cNvPr id="4" name="Rectangle 3"/>
          <p:cNvSpPr/>
          <p:nvPr/>
        </p:nvSpPr>
        <p:spPr>
          <a:xfrm>
            <a:off x="685800" y="668636"/>
            <a:ext cx="8001000" cy="1200329"/>
          </a:xfrm>
          <a:prstGeom prst="rect">
            <a:avLst/>
          </a:prstGeom>
        </p:spPr>
        <p:txBody>
          <a:bodyPr wrap="square">
            <a:spAutoFit/>
          </a:bodyPr>
          <a:lstStyle/>
          <a:p>
            <a:pPr algn="just"/>
            <a:r>
              <a:rPr lang="en-US" sz="2400" dirty="0">
                <a:solidFill>
                  <a:srgbClr val="273239"/>
                </a:solidFill>
                <a:latin typeface="Times New Roman" panose="02020603050405020304" pitchFamily="18" charset="0"/>
                <a:cs typeface="Times New Roman" panose="02020603050405020304" pitchFamily="18" charset="0"/>
              </a:rPr>
              <a:t>Unsupervised learning is the training of a machine using information that is neither classified nor labeled and allowing the algorithm to act on that information without guidance</a:t>
            </a:r>
            <a:r>
              <a:rPr lang="en-US" dirty="0">
                <a:solidFill>
                  <a:srgbClr val="273239"/>
                </a:solidFill>
                <a:latin typeface="urw-din"/>
              </a:rPr>
              <a:t>.</a:t>
            </a:r>
            <a:endParaRPr lang="en-IN" dirty="0"/>
          </a:p>
        </p:txBody>
      </p:sp>
      <p:sp>
        <p:nvSpPr>
          <p:cNvPr id="10" name="Content Placeholder 8"/>
          <p:cNvSpPr txBox="1">
            <a:spLocks/>
          </p:cNvSpPr>
          <p:nvPr/>
        </p:nvSpPr>
        <p:spPr>
          <a:xfrm>
            <a:off x="301752" y="1559507"/>
            <a:ext cx="8503920" cy="45720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3137581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409" y="27633"/>
            <a:ext cx="8534400" cy="758952"/>
          </a:xfrm>
        </p:spPr>
        <p:txBody>
          <a:bodyPr>
            <a:normAutofit/>
          </a:bodyPr>
          <a:lstStyle/>
          <a:p>
            <a:r>
              <a:rPr lang="en-US" sz="3400" b="1" dirty="0">
                <a:solidFill>
                  <a:srgbClr val="002060"/>
                </a:solidFill>
                <a:latin typeface="Times New Roman" panose="02020603050405020304" pitchFamily="18" charset="0"/>
                <a:cs typeface="Times New Roman" panose="02020603050405020304" pitchFamily="18" charset="0"/>
              </a:rPr>
              <a:t>Definition</a:t>
            </a:r>
            <a:endParaRPr lang="en-IN" sz="34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7848600" y="6375577"/>
            <a:ext cx="457200" cy="441325"/>
          </a:xfrm>
        </p:spPr>
        <p:txBody>
          <a:bodyPr/>
          <a:lstStyle/>
          <a:p>
            <a:fld id="{B6F15528-21DE-4FAA-801E-634DDDAF4B2B}" type="slidenum">
              <a:rPr lang="en-US" smtClean="0"/>
              <a:pPr/>
              <a:t>2</a:t>
            </a:fld>
            <a:endParaRPr lang="en-US" dirty="0"/>
          </a:p>
        </p:txBody>
      </p:sp>
      <p:pic>
        <p:nvPicPr>
          <p:cNvPr id="6" name="Picture 5"/>
          <p:cNvPicPr>
            <a:picLocks noChangeAspect="1"/>
          </p:cNvPicPr>
          <p:nvPr/>
        </p:nvPicPr>
        <p:blipFill>
          <a:blip r:embed="rId2"/>
          <a:stretch>
            <a:fillRect/>
          </a:stretch>
        </p:blipFill>
        <p:spPr>
          <a:xfrm>
            <a:off x="304800" y="1143000"/>
            <a:ext cx="7247791" cy="1055585"/>
          </a:xfrm>
          <a:prstGeom prst="rect">
            <a:avLst/>
          </a:prstGeom>
        </p:spPr>
      </p:pic>
      <p:pic>
        <p:nvPicPr>
          <p:cNvPr id="8" name="Picture 7"/>
          <p:cNvPicPr>
            <a:picLocks noChangeAspect="1"/>
          </p:cNvPicPr>
          <p:nvPr/>
        </p:nvPicPr>
        <p:blipFill>
          <a:blip r:embed="rId3"/>
          <a:stretch>
            <a:fillRect/>
          </a:stretch>
        </p:blipFill>
        <p:spPr>
          <a:xfrm>
            <a:off x="7086600" y="1828800"/>
            <a:ext cx="2044002" cy="1899483"/>
          </a:xfrm>
          <a:prstGeom prst="rect">
            <a:avLst/>
          </a:prstGeom>
        </p:spPr>
      </p:pic>
      <p:pic>
        <p:nvPicPr>
          <p:cNvPr id="9" name="Picture 8"/>
          <p:cNvPicPr>
            <a:picLocks noChangeAspect="1"/>
          </p:cNvPicPr>
          <p:nvPr/>
        </p:nvPicPr>
        <p:blipFill>
          <a:blip r:embed="rId4"/>
          <a:stretch>
            <a:fillRect/>
          </a:stretch>
        </p:blipFill>
        <p:spPr>
          <a:xfrm>
            <a:off x="304800" y="3505200"/>
            <a:ext cx="6862794" cy="2073311"/>
          </a:xfrm>
          <a:prstGeom prst="rect">
            <a:avLst/>
          </a:prstGeom>
        </p:spPr>
      </p:pic>
      <p:sp>
        <p:nvSpPr>
          <p:cNvPr id="10" name="TextBox 9"/>
          <p:cNvSpPr txBox="1"/>
          <p:nvPr/>
        </p:nvSpPr>
        <p:spPr>
          <a:xfrm>
            <a:off x="4891453" y="6431766"/>
            <a:ext cx="2667000" cy="369332"/>
          </a:xfrm>
          <a:prstGeom prst="rect">
            <a:avLst/>
          </a:prstGeom>
          <a:noFill/>
        </p:spPr>
        <p:txBody>
          <a:bodyPr wrap="square" rtlCol="0">
            <a:spAutoFit/>
          </a:bodyPr>
          <a:lstStyle/>
          <a:p>
            <a:r>
              <a:rPr lang="en-US" dirty="0" smtClean="0"/>
              <a:t>Andrew Ng - </a:t>
            </a:r>
            <a:r>
              <a:rPr lang="en-US" dirty="0" err="1" smtClean="0"/>
              <a:t>Coursera</a:t>
            </a:r>
            <a:endParaRPr lang="en-IN" dirty="0"/>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387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lide Number Placeholder 2"/>
          <p:cNvSpPr>
            <a:spLocks noGrp="1"/>
          </p:cNvSpPr>
          <p:nvPr>
            <p:ph type="sldNum" sz="quarter" idx="12"/>
          </p:nvPr>
        </p:nvSpPr>
        <p:spPr>
          <a:xfrm>
            <a:off x="4489262" y="6342553"/>
            <a:ext cx="457200" cy="441325"/>
          </a:xfrm>
        </p:spPr>
        <p:txBody>
          <a:bodyPr/>
          <a:lstStyle/>
          <a:p>
            <a:fld id="{B6F15528-21DE-4FAA-801E-634DDDAF4B2B}" type="slidenum">
              <a:rPr lang="en-US" smtClean="0"/>
              <a:pPr/>
              <a:t>20</a:t>
            </a:fld>
            <a:endParaRPr lang="en-US" dirty="0"/>
          </a:p>
        </p:txBody>
      </p:sp>
      <p:pic>
        <p:nvPicPr>
          <p:cNvPr id="1026" name="Picture 2" descr="https://cdn.guru99.com/images/1/030819_1030_Unsupervis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060" y="1179844"/>
            <a:ext cx="8064124" cy="33606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31060" y="4573139"/>
            <a:ext cx="8505092" cy="1631216"/>
          </a:xfrm>
          <a:prstGeom prst="rect">
            <a:avLst/>
          </a:prstGeom>
        </p:spPr>
        <p:txBody>
          <a:bodyPr wrap="square">
            <a:spAutoFit/>
          </a:bodyPr>
          <a:lstStyle/>
          <a:p>
            <a:pPr marL="285750" lvl="1" indent="-285750" fontAlgn="base">
              <a:buFont typeface="Arial" panose="020B0604020202020204" pitchFamily="34" charset="0"/>
              <a:buChar char="•"/>
            </a:pPr>
            <a:r>
              <a:rPr lang="en-US" sz="2000" b="1" dirty="0">
                <a:solidFill>
                  <a:srgbClr val="273239"/>
                </a:solidFill>
                <a:latin typeface="Times New Roman" panose="02020603050405020304" pitchFamily="18" charset="0"/>
                <a:cs typeface="Times New Roman" panose="02020603050405020304" pitchFamily="18" charset="0"/>
              </a:rPr>
              <a:t>Clustering</a:t>
            </a:r>
            <a:r>
              <a:rPr lang="en-US" sz="2000" dirty="0">
                <a:solidFill>
                  <a:srgbClr val="273239"/>
                </a:solidFill>
                <a:latin typeface="Times New Roman" panose="02020603050405020304" pitchFamily="18" charset="0"/>
                <a:cs typeface="Times New Roman" panose="02020603050405020304" pitchFamily="18" charset="0"/>
              </a:rPr>
              <a:t>: A clustering problem is where you want to discover the inherent groupings in the data, such as grouping customers by purchasing behavior.</a:t>
            </a:r>
          </a:p>
          <a:p>
            <a:pPr marL="285750" indent="-285750" fontAlgn="base">
              <a:buFont typeface="Arial" panose="020B0604020202020204" pitchFamily="34" charset="0"/>
              <a:buChar char="•"/>
            </a:pPr>
            <a:r>
              <a:rPr lang="en-US" sz="2000" b="1" dirty="0">
                <a:solidFill>
                  <a:srgbClr val="273239"/>
                </a:solidFill>
                <a:latin typeface="Times New Roman" panose="02020603050405020304" pitchFamily="18" charset="0"/>
                <a:cs typeface="Times New Roman" panose="02020603050405020304" pitchFamily="18" charset="0"/>
              </a:rPr>
              <a:t>Association</a:t>
            </a:r>
            <a:r>
              <a:rPr lang="en-US" sz="2000" dirty="0">
                <a:solidFill>
                  <a:srgbClr val="273239"/>
                </a:solidFill>
                <a:latin typeface="Times New Roman" panose="02020603050405020304" pitchFamily="18" charset="0"/>
                <a:cs typeface="Times New Roman" panose="02020603050405020304" pitchFamily="18" charset="0"/>
              </a:rPr>
              <a:t>: An association rule learning problem is where you want to discover rules that describe large portions of your data, such as people that buy X also tend to buy Y.</a:t>
            </a:r>
            <a:endParaRPr lang="en-US" sz="2000" b="0" i="0" dirty="0">
              <a:solidFill>
                <a:srgbClr val="273239"/>
              </a:solidFill>
              <a:effectLst/>
              <a:latin typeface="Times New Roman" panose="02020603050405020304" pitchFamily="18" charset="0"/>
              <a:cs typeface="Times New Roman" panose="02020603050405020304" pitchFamily="18" charset="0"/>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052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Example</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3886200" y="6356400"/>
            <a:ext cx="457200" cy="441325"/>
          </a:xfrm>
        </p:spPr>
        <p:txBody>
          <a:bodyPr/>
          <a:lstStyle/>
          <a:p>
            <a:fld id="{B6F15528-21DE-4FAA-801E-634DDDAF4B2B}" type="slidenum">
              <a:rPr lang="en-US" smtClean="0"/>
              <a:pPr/>
              <a:t>21</a:t>
            </a:fld>
            <a:endParaRPr lang="en-US" dirty="0"/>
          </a:p>
        </p:txBody>
      </p:sp>
      <p:pic>
        <p:nvPicPr>
          <p:cNvPr id="5" name="Picture 4"/>
          <p:cNvPicPr>
            <a:picLocks noChangeAspect="1"/>
          </p:cNvPicPr>
          <p:nvPr/>
        </p:nvPicPr>
        <p:blipFill>
          <a:blip r:embed="rId2"/>
          <a:stretch>
            <a:fillRect/>
          </a:stretch>
        </p:blipFill>
        <p:spPr>
          <a:xfrm>
            <a:off x="237926" y="1676400"/>
            <a:ext cx="8662051" cy="4680000"/>
          </a:xfrm>
          <a:prstGeom prst="rect">
            <a:avLst/>
          </a:prstGeom>
        </p:spPr>
      </p:pic>
      <p:sp>
        <p:nvSpPr>
          <p:cNvPr id="6" name="TextBox 5"/>
          <p:cNvSpPr txBox="1"/>
          <p:nvPr/>
        </p:nvSpPr>
        <p:spPr>
          <a:xfrm>
            <a:off x="4419600" y="6428393"/>
            <a:ext cx="2667000" cy="369332"/>
          </a:xfrm>
          <a:prstGeom prst="rect">
            <a:avLst/>
          </a:prstGeom>
          <a:noFill/>
        </p:spPr>
        <p:txBody>
          <a:bodyPr wrap="square" rtlCol="0">
            <a:spAutoFit/>
          </a:bodyPr>
          <a:lstStyle/>
          <a:p>
            <a:r>
              <a:rPr lang="en-US" dirty="0" smtClean="0"/>
              <a:t>Andrew Ng - </a:t>
            </a:r>
            <a:r>
              <a:rPr lang="en-US" dirty="0" err="1" smtClean="0"/>
              <a:t>Coursera</a:t>
            </a:r>
            <a:endParaRPr lang="en-IN"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6261099"/>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2264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445" y="-331381"/>
            <a:ext cx="8229600" cy="812233"/>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Performance Estimation of a Classifier</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5469" y="484201"/>
            <a:ext cx="8304237" cy="5153843"/>
          </a:xfrm>
        </p:spPr>
        <p:txBody>
          <a:bodyPr>
            <a:noAutofit/>
          </a:bodyPr>
          <a:lstStyle/>
          <a:p>
            <a:r>
              <a:rPr lang="en-US" sz="1954" dirty="0">
                <a:latin typeface="Times New Roman" pitchFamily="18" charset="0"/>
                <a:cs typeface="Times New Roman" pitchFamily="18" charset="0"/>
              </a:rPr>
              <a:t>Predictive accuracy works fine, when the </a:t>
            </a:r>
            <a:r>
              <a:rPr lang="en-US" sz="1954" dirty="0">
                <a:solidFill>
                  <a:srgbClr val="0070C0"/>
                </a:solidFill>
                <a:latin typeface="Times New Roman" pitchFamily="18" charset="0"/>
                <a:cs typeface="Times New Roman" pitchFamily="18" charset="0"/>
              </a:rPr>
              <a:t>classes are balanced</a:t>
            </a:r>
          </a:p>
          <a:p>
            <a:pPr lvl="1"/>
            <a:r>
              <a:rPr lang="en-US" sz="1758" dirty="0">
                <a:latin typeface="Times New Roman" pitchFamily="18" charset="0"/>
                <a:cs typeface="Times New Roman" pitchFamily="18" charset="0"/>
              </a:rPr>
              <a:t>That is, every class in the data set are equally important</a:t>
            </a:r>
          </a:p>
          <a:p>
            <a:pPr lvl="8"/>
            <a:endParaRPr lang="en-US" sz="781" dirty="0">
              <a:latin typeface="Times New Roman" pitchFamily="18" charset="0"/>
              <a:cs typeface="Times New Roman" pitchFamily="18" charset="0"/>
            </a:endParaRPr>
          </a:p>
          <a:p>
            <a:r>
              <a:rPr lang="en-US" sz="1954" dirty="0">
                <a:latin typeface="Times New Roman" pitchFamily="18" charset="0"/>
                <a:cs typeface="Times New Roman" pitchFamily="18" charset="0"/>
              </a:rPr>
              <a:t>In fact, data sets with imbalanced class distributions are quite common in many real life applications</a:t>
            </a:r>
          </a:p>
          <a:p>
            <a:pPr lvl="8"/>
            <a:endParaRPr lang="en-US" sz="781" dirty="0">
              <a:latin typeface="Times New Roman" pitchFamily="18" charset="0"/>
              <a:cs typeface="Times New Roman" pitchFamily="18" charset="0"/>
            </a:endParaRPr>
          </a:p>
          <a:p>
            <a:r>
              <a:rPr lang="en-US" sz="1954" dirty="0">
                <a:latin typeface="Times New Roman" pitchFamily="18" charset="0"/>
                <a:cs typeface="Times New Roman" pitchFamily="18" charset="0"/>
              </a:rPr>
              <a:t>When the classifier classified a test data set with imbalanced class distributions then, predictive accuracy on its own is not a reliable indicator of a classifier’s effectiveness. </a:t>
            </a:r>
          </a:p>
          <a:p>
            <a:pPr lvl="8"/>
            <a:endParaRPr lang="en-US" sz="781" dirty="0">
              <a:latin typeface="Times New Roman" pitchFamily="18" charset="0"/>
              <a:cs typeface="Times New Roman" pitchFamily="18" charset="0"/>
            </a:endParaRPr>
          </a:p>
          <a:p>
            <a:pPr marL="0" indent="0">
              <a:buNone/>
            </a:pPr>
            <a:r>
              <a:rPr lang="en-US" sz="1954" b="1" dirty="0">
                <a:solidFill>
                  <a:srgbClr val="0B5ED7"/>
                </a:solidFill>
                <a:latin typeface="Times New Roman" pitchFamily="18" charset="0"/>
                <a:cs typeface="Times New Roman" pitchFamily="18" charset="0"/>
              </a:rPr>
              <a:t>Example 11.3: Effectiveness of Predictive Accuracy</a:t>
            </a:r>
          </a:p>
          <a:p>
            <a:pPr lvl="1"/>
            <a:r>
              <a:rPr lang="en-US" sz="1758" dirty="0">
                <a:solidFill>
                  <a:srgbClr val="0B5ED7"/>
                </a:solidFill>
                <a:latin typeface="Times New Roman" pitchFamily="18" charset="0"/>
                <a:cs typeface="Times New Roman" pitchFamily="18" charset="0"/>
              </a:rPr>
              <a:t>Given a data set of stock markets, we are to classify them as “good” and “worst”. Suppose, in the data set, out of 100 entries, 98 belong to “good” class and only 2 are in “worst” class.</a:t>
            </a:r>
          </a:p>
          <a:p>
            <a:pPr lvl="8"/>
            <a:endParaRPr lang="en-US" sz="781" dirty="0">
              <a:solidFill>
                <a:srgbClr val="0B5ED7"/>
              </a:solidFill>
              <a:latin typeface="Times New Roman" pitchFamily="18" charset="0"/>
              <a:cs typeface="Times New Roman" pitchFamily="18" charset="0"/>
            </a:endParaRPr>
          </a:p>
          <a:p>
            <a:pPr lvl="2"/>
            <a:r>
              <a:rPr lang="en-US" sz="1600" dirty="0">
                <a:solidFill>
                  <a:srgbClr val="0B5ED7"/>
                </a:solidFill>
                <a:latin typeface="Times New Roman" pitchFamily="18" charset="0"/>
                <a:cs typeface="Times New Roman" pitchFamily="18" charset="0"/>
              </a:rPr>
              <a:t>With this data set, if classifier’s predictive accuracy is 0.98, a very high value!</a:t>
            </a:r>
          </a:p>
          <a:p>
            <a:pPr lvl="3"/>
            <a:r>
              <a:rPr lang="en-US" sz="1600" dirty="0">
                <a:solidFill>
                  <a:srgbClr val="0B5ED7"/>
                </a:solidFill>
                <a:latin typeface="Times New Roman" pitchFamily="18" charset="0"/>
                <a:cs typeface="Times New Roman" pitchFamily="18" charset="0"/>
              </a:rPr>
              <a:t>Here, there is a high chance that 2 “worst” stock markets may incorrectly be classified as “good”</a:t>
            </a:r>
          </a:p>
          <a:p>
            <a:pPr lvl="8"/>
            <a:endParaRPr lang="en-US" sz="1600" dirty="0">
              <a:solidFill>
                <a:srgbClr val="0B5ED7"/>
              </a:solidFill>
              <a:latin typeface="Times New Roman" pitchFamily="18" charset="0"/>
              <a:cs typeface="Times New Roman" pitchFamily="18" charset="0"/>
            </a:endParaRPr>
          </a:p>
          <a:p>
            <a:pPr lvl="2"/>
            <a:r>
              <a:rPr lang="en-US" sz="1600" dirty="0">
                <a:solidFill>
                  <a:srgbClr val="0B5ED7"/>
                </a:solidFill>
                <a:latin typeface="Times New Roman" pitchFamily="18" charset="0"/>
                <a:cs typeface="Times New Roman" pitchFamily="18" charset="0"/>
              </a:rPr>
              <a:t>On the other hand, if  the predictive accuracy is 0.02, then none of the stock markets may be classified as “good”</a:t>
            </a:r>
          </a:p>
        </p:txBody>
      </p:sp>
      <p:sp>
        <p:nvSpPr>
          <p:cNvPr id="6" name="Slide Number Placeholder 5"/>
          <p:cNvSpPr>
            <a:spLocks noGrp="1"/>
          </p:cNvSpPr>
          <p:nvPr>
            <p:ph type="sldNum" sz="quarter" idx="12"/>
          </p:nvPr>
        </p:nvSpPr>
        <p:spPr>
          <a:xfrm>
            <a:off x="4585245" y="6416675"/>
            <a:ext cx="457200" cy="441325"/>
          </a:xfrm>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8810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41" y="210206"/>
            <a:ext cx="8229600" cy="906511"/>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Performance Estimation of a Classifier</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98553" y="1500443"/>
            <a:ext cx="8304237" cy="3450231"/>
          </a:xfrm>
        </p:spPr>
        <p:txBody>
          <a:bodyPr>
            <a:noAutofit/>
          </a:bodyPr>
          <a:lstStyle/>
          <a:p>
            <a:r>
              <a:rPr lang="en-US" sz="1954" dirty="0">
                <a:latin typeface="Times New Roman" pitchFamily="18" charset="0"/>
                <a:cs typeface="Times New Roman" pitchFamily="18" charset="0"/>
              </a:rPr>
              <a:t>Thus, when the classifier classified a test data set with imbalanced class distributions,  then predictive accuracy on its own is not a reliable indicator of a classifier’s effectiveness. </a:t>
            </a:r>
          </a:p>
          <a:p>
            <a:pPr lvl="8"/>
            <a:endParaRPr lang="en-US" sz="781" dirty="0">
              <a:latin typeface="Times New Roman" pitchFamily="18" charset="0"/>
              <a:cs typeface="Times New Roman" pitchFamily="18" charset="0"/>
            </a:endParaRPr>
          </a:p>
          <a:p>
            <a:r>
              <a:rPr lang="en-US" sz="1954" dirty="0">
                <a:latin typeface="Times New Roman" pitchFamily="18" charset="0"/>
                <a:cs typeface="Times New Roman" pitchFamily="18" charset="0"/>
              </a:rPr>
              <a:t>This necessitates an alternative metrics to judge the classifier.</a:t>
            </a:r>
          </a:p>
          <a:p>
            <a:pPr lvl="8"/>
            <a:endParaRPr lang="en-US" sz="781" dirty="0">
              <a:latin typeface="Times New Roman" pitchFamily="18" charset="0"/>
              <a:cs typeface="Times New Roman" pitchFamily="18" charset="0"/>
            </a:endParaRPr>
          </a:p>
          <a:p>
            <a:r>
              <a:rPr lang="en-US" sz="1954" dirty="0">
                <a:latin typeface="Times New Roman" pitchFamily="18" charset="0"/>
                <a:cs typeface="Times New Roman" pitchFamily="18" charset="0"/>
              </a:rPr>
              <a:t>Before exploring them, we introduce the concept of </a:t>
            </a:r>
            <a:r>
              <a:rPr lang="en-US" sz="1954" dirty="0">
                <a:solidFill>
                  <a:srgbClr val="A50021"/>
                </a:solidFill>
                <a:latin typeface="Times New Roman" pitchFamily="18" charset="0"/>
                <a:cs typeface="Times New Roman" pitchFamily="18" charset="0"/>
              </a:rPr>
              <a:t>Confusion matrix</a:t>
            </a:r>
            <a:r>
              <a:rPr lang="en-US" sz="1954" dirty="0">
                <a:latin typeface="Times New Roman" pitchFamily="18" charset="0"/>
                <a:cs typeface="Times New Roman" pitchFamily="18" charset="0"/>
              </a:rPr>
              <a:t>.</a:t>
            </a:r>
          </a:p>
          <a:p>
            <a:pPr lvl="1"/>
            <a:endParaRPr lang="en-US" sz="1758" dirty="0">
              <a:latin typeface="Times New Roman" pitchFamily="18" charset="0"/>
              <a:cs typeface="Times New Roman" pitchFamily="18" charset="0"/>
            </a:endParaRPr>
          </a:p>
          <a:p>
            <a:pPr lvl="1"/>
            <a:endParaRPr lang="en-US" sz="1758" dirty="0">
              <a:latin typeface="Times New Roman" pitchFamily="18" charset="0"/>
              <a:cs typeface="Times New Roman" pitchFamily="18" charset="0"/>
            </a:endParaRPr>
          </a:p>
          <a:p>
            <a:pPr lvl="1"/>
            <a:endParaRPr lang="en-US" sz="977"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4422071" y="6416675"/>
            <a:ext cx="457200" cy="441325"/>
          </a:xfrm>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59747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4376"/>
                </a:solidFill>
              </a:rPr>
              <a:t>Performance Measures</a:t>
            </a:r>
            <a:endParaRPr lang="en-IN" b="1" dirty="0">
              <a:solidFill>
                <a:srgbClr val="004376"/>
              </a:solidFill>
            </a:endParaRPr>
          </a:p>
        </p:txBody>
      </p:sp>
      <p:sp>
        <p:nvSpPr>
          <p:cNvPr id="6" name="Content Placeholder 2"/>
          <p:cNvSpPr>
            <a:spLocks noGrp="1"/>
          </p:cNvSpPr>
          <p:nvPr>
            <p:ph sz="quarter" idx="1"/>
          </p:nvPr>
        </p:nvSpPr>
        <p:spPr>
          <a:xfrm>
            <a:off x="0" y="1371600"/>
            <a:ext cx="8991600" cy="4572000"/>
          </a:xfrm>
        </p:spPr>
        <p:txBody>
          <a:bodyPr>
            <a:noAutofit/>
          </a:bodyPr>
          <a:lstStyle/>
          <a:p>
            <a:r>
              <a:rPr lang="en-US" sz="2000" dirty="0" smtClean="0">
                <a:latin typeface="Times New Roman" pitchFamily="18" charset="0"/>
                <a:cs typeface="Times New Roman" pitchFamily="18" charset="0"/>
              </a:rPr>
              <a:t>A confusion matrix for a two classes (+, -) is shown below.</a:t>
            </a:r>
          </a:p>
          <a:p>
            <a:pPr lvl="5"/>
            <a:endParaRPr lang="en-US" sz="12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lvl="8"/>
            <a:endParaRPr lang="en-US" sz="8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There are four quadrants in the confusion matrix, which are symbolized as below.</a:t>
            </a:r>
            <a:endParaRPr lang="en-US" sz="800" dirty="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True Positive </a:t>
            </a:r>
            <a:r>
              <a:rPr lang="en-US" sz="1800" dirty="0" smtClean="0">
                <a:latin typeface="Times New Roman" pitchFamily="18" charset="0"/>
                <a:cs typeface="Times New Roman" pitchFamily="18" charset="0"/>
              </a:rPr>
              <a:t>(TP: f</a:t>
            </a:r>
            <a:r>
              <a:rPr lang="en-US" sz="1800" baseline="-250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 The number of instances that were positive (+) and correctly classified as positive (+v).</a:t>
            </a:r>
          </a:p>
          <a:p>
            <a:pPr lvl="8"/>
            <a:endParaRPr lang="en-US" sz="800" dirty="0" smtClean="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False Negative </a:t>
            </a:r>
            <a:r>
              <a:rPr lang="en-US" sz="1800" dirty="0" smtClean="0">
                <a:latin typeface="Times New Roman" pitchFamily="18" charset="0"/>
                <a:cs typeface="Times New Roman" pitchFamily="18" charset="0"/>
              </a:rPr>
              <a:t>(FN: f</a:t>
            </a:r>
            <a:r>
              <a:rPr lang="en-US" sz="1800" baseline="-250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The number of instances that were positive (+) and incorrectly classified as negative (-). It is also known as </a:t>
            </a:r>
            <a:r>
              <a:rPr lang="en-US" sz="1800" b="1" dirty="0" smtClean="0">
                <a:solidFill>
                  <a:srgbClr val="0B5ED7"/>
                </a:solidFill>
                <a:latin typeface="Times New Roman" pitchFamily="18" charset="0"/>
                <a:cs typeface="Times New Roman" pitchFamily="18" charset="0"/>
              </a:rPr>
              <a:t>Type 2 Error</a:t>
            </a:r>
            <a:r>
              <a:rPr lang="en-US" sz="1800" dirty="0" smtClean="0">
                <a:latin typeface="Times New Roman" pitchFamily="18" charset="0"/>
                <a:cs typeface="Times New Roman" pitchFamily="18" charset="0"/>
              </a:rPr>
              <a:t>.</a:t>
            </a:r>
          </a:p>
          <a:p>
            <a:pPr lvl="8"/>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False Positive (FP: f</a:t>
            </a:r>
            <a:r>
              <a:rPr lang="en-US" sz="1800" baseline="-250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  </a:t>
            </a:r>
            <a:r>
              <a:rPr lang="en-US" sz="1800" dirty="0">
                <a:solidFill>
                  <a:prstClr val="black"/>
                </a:solidFill>
                <a:latin typeface="Times New Roman" pitchFamily="18" charset="0"/>
                <a:cs typeface="Times New Roman" pitchFamily="18" charset="0"/>
              </a:rPr>
              <a:t>The number of instances that were </a:t>
            </a:r>
            <a:r>
              <a:rPr lang="en-US" sz="1800" dirty="0" smtClean="0">
                <a:solidFill>
                  <a:prstClr val="black"/>
                </a:solidFill>
                <a:latin typeface="Times New Roman" pitchFamily="18" charset="0"/>
                <a:cs typeface="Times New Roman" pitchFamily="18" charset="0"/>
              </a:rPr>
              <a:t>negative (-) </a:t>
            </a:r>
            <a:r>
              <a:rPr lang="en-US" sz="1800" dirty="0">
                <a:solidFill>
                  <a:prstClr val="black"/>
                </a:solidFill>
                <a:latin typeface="Times New Roman" pitchFamily="18" charset="0"/>
                <a:cs typeface="Times New Roman" pitchFamily="18" charset="0"/>
              </a:rPr>
              <a:t>and incorrectly classified as </a:t>
            </a:r>
            <a:r>
              <a:rPr lang="en-US" sz="1800" dirty="0" smtClean="0">
                <a:solidFill>
                  <a:prstClr val="black"/>
                </a:solidFill>
                <a:latin typeface="Times New Roman" pitchFamily="18" charset="0"/>
                <a:cs typeface="Times New Roman" pitchFamily="18" charset="0"/>
              </a:rPr>
              <a:t>(+). This also known </a:t>
            </a:r>
            <a:r>
              <a:rPr lang="en-US" sz="1800" dirty="0">
                <a:solidFill>
                  <a:prstClr val="black"/>
                </a:solidFill>
                <a:latin typeface="Times New Roman" pitchFamily="18" charset="0"/>
                <a:cs typeface="Times New Roman" pitchFamily="18" charset="0"/>
              </a:rPr>
              <a:t>as </a:t>
            </a:r>
            <a:r>
              <a:rPr lang="en-US" sz="1800" b="1" dirty="0">
                <a:solidFill>
                  <a:srgbClr val="0B5ED7"/>
                </a:solidFill>
                <a:latin typeface="Times New Roman" pitchFamily="18" charset="0"/>
                <a:cs typeface="Times New Roman" pitchFamily="18" charset="0"/>
              </a:rPr>
              <a:t>Type </a:t>
            </a:r>
            <a:r>
              <a:rPr lang="en-US" sz="1800" b="1" dirty="0" smtClean="0">
                <a:solidFill>
                  <a:srgbClr val="0B5ED7"/>
                </a:solidFill>
                <a:latin typeface="Times New Roman" pitchFamily="18" charset="0"/>
                <a:cs typeface="Times New Roman" pitchFamily="18" charset="0"/>
              </a:rPr>
              <a:t>1 Error</a:t>
            </a:r>
            <a:r>
              <a:rPr lang="en-US" sz="1800" dirty="0" smtClean="0">
                <a:solidFill>
                  <a:prstClr val="black"/>
                </a:solidFill>
                <a:latin typeface="Times New Roman" pitchFamily="18" charset="0"/>
                <a:cs typeface="Times New Roman" pitchFamily="18" charset="0"/>
              </a:rPr>
              <a:t>.</a:t>
            </a:r>
          </a:p>
          <a:p>
            <a:pPr lvl="8"/>
            <a:endParaRPr lang="en-US" sz="800" dirty="0" smtClean="0">
              <a:solidFill>
                <a:prstClr val="black"/>
              </a:solidFill>
              <a:latin typeface="Times New Roman" pitchFamily="18" charset="0"/>
              <a:cs typeface="Times New Roman" pitchFamily="18" charset="0"/>
            </a:endParaRPr>
          </a:p>
          <a:p>
            <a:pPr lvl="1">
              <a:buClr>
                <a:srgbClr val="0F6FC6"/>
              </a:buClr>
            </a:pPr>
            <a:r>
              <a:rPr lang="en-US" sz="1800" dirty="0" smtClean="0">
                <a:solidFill>
                  <a:prstClr val="black"/>
                </a:solidFill>
                <a:latin typeface="Times New Roman" pitchFamily="18" charset="0"/>
                <a:cs typeface="Times New Roman" pitchFamily="18" charset="0"/>
              </a:rPr>
              <a:t>True Negative (TN: f</a:t>
            </a:r>
            <a:r>
              <a:rPr lang="en-US" sz="1800" baseline="-25000" dirty="0" smtClean="0">
                <a:solidFill>
                  <a:prstClr val="black"/>
                </a:solidFill>
                <a:latin typeface="Times New Roman" pitchFamily="18" charset="0"/>
                <a:cs typeface="Times New Roman" pitchFamily="18" charset="0"/>
              </a:rPr>
              <a:t>--</a:t>
            </a:r>
            <a:r>
              <a:rPr lang="en-US" sz="1800" dirty="0" smtClean="0">
                <a:solidFill>
                  <a:prstClr val="black"/>
                </a:solidFill>
                <a:latin typeface="Times New Roman" pitchFamily="18" charset="0"/>
                <a:cs typeface="Times New Roman" pitchFamily="18" charset="0"/>
              </a:rPr>
              <a:t>): </a:t>
            </a:r>
            <a:r>
              <a:rPr lang="en-US" sz="1800" dirty="0">
                <a:solidFill>
                  <a:prstClr val="black"/>
                </a:solidFill>
                <a:latin typeface="Times New Roman" pitchFamily="18" charset="0"/>
                <a:cs typeface="Times New Roman" pitchFamily="18" charset="0"/>
              </a:rPr>
              <a:t>The number of instances that were </a:t>
            </a:r>
            <a:r>
              <a:rPr lang="en-US" sz="1800" dirty="0" smtClean="0">
                <a:solidFill>
                  <a:prstClr val="black"/>
                </a:solidFill>
                <a:latin typeface="Times New Roman" pitchFamily="18" charset="0"/>
                <a:cs typeface="Times New Roman" pitchFamily="18" charset="0"/>
              </a:rPr>
              <a:t>negative (-) </a:t>
            </a:r>
            <a:r>
              <a:rPr lang="en-US" sz="1800" dirty="0">
                <a:solidFill>
                  <a:prstClr val="black"/>
                </a:solidFill>
                <a:latin typeface="Times New Roman" pitchFamily="18" charset="0"/>
                <a:cs typeface="Times New Roman" pitchFamily="18" charset="0"/>
              </a:rPr>
              <a:t>and correctly classified as </a:t>
            </a:r>
            <a:r>
              <a:rPr lang="en-US" sz="1800" dirty="0" smtClean="0">
                <a:solidFill>
                  <a:prstClr val="black"/>
                </a:solidFill>
                <a:latin typeface="Times New Roman" pitchFamily="18" charset="0"/>
                <a:cs typeface="Times New Roman" pitchFamily="18" charset="0"/>
              </a:rPr>
              <a:t>(-).</a:t>
            </a:r>
            <a:endParaRPr lang="en-US" sz="1800" dirty="0">
              <a:solidFill>
                <a:prstClr val="black"/>
              </a:solidFill>
              <a:latin typeface="Times New Roman" pitchFamily="18" charset="0"/>
              <a:cs typeface="Times New Roman" pitchFamily="18" charset="0"/>
            </a:endParaRPr>
          </a:p>
          <a:p>
            <a:pPr lvl="1"/>
            <a:endParaRPr lang="en-US" sz="1000" dirty="0" smtClean="0">
              <a:latin typeface="Times New Roman" pitchFamily="18" charset="0"/>
              <a:cs typeface="Times New Roman" pitchFamily="18" charset="0"/>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151" y="2057400"/>
            <a:ext cx="44100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053" y="2057399"/>
            <a:ext cx="18954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4568952" y="6402581"/>
            <a:ext cx="457200" cy="441325"/>
          </a:xfrm>
        </p:spPr>
        <p:txBody>
          <a:bodyPr/>
          <a:lstStyle/>
          <a:p>
            <a:fld id="{B6F15528-21DE-4FAA-801E-634DDDAF4B2B}" type="slidenum">
              <a:rPr lang="en-US" smtClean="0"/>
              <a:pPr/>
              <a:t>24</a:t>
            </a:fld>
            <a:endParaRPr lang="en-US" dirty="0"/>
          </a:p>
        </p:txBody>
      </p:sp>
      <p:sp>
        <p:nvSpPr>
          <p:cNvPr id="10" name="Slide Number Placeholder 5"/>
          <p:cNvSpPr txBox="1">
            <a:spLocks/>
          </p:cNvSpPr>
          <p:nvPr/>
        </p:nvSpPr>
        <p:spPr>
          <a:xfrm>
            <a:off x="-13398" y="6521521"/>
            <a:ext cx="1524000" cy="304800"/>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smtClean="0">
                <a:solidFill>
                  <a:schemeClr val="tx1"/>
                </a:solidFill>
              </a:rPr>
              <a:t>Dr. Debasis Samanta</a:t>
            </a:r>
            <a:endParaRPr lang="en-US" sz="900" b="1" dirty="0">
              <a:solidFill>
                <a:schemeClr val="tx1"/>
              </a:solidFill>
            </a:endParaRPr>
          </a:p>
        </p:txBody>
      </p:sp>
    </p:spTree>
    <p:extLst>
      <p:ext uri="{BB962C8B-B14F-4D97-AF65-F5344CB8AC3E}">
        <p14:creationId xmlns:p14="http://schemas.microsoft.com/office/powerpoint/2010/main" val="3791465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lide Number Placeholder 2"/>
          <p:cNvSpPr>
            <a:spLocks noGrp="1"/>
          </p:cNvSpPr>
          <p:nvPr>
            <p:ph type="sldNum" sz="quarter" idx="12"/>
          </p:nvPr>
        </p:nvSpPr>
        <p:spPr/>
        <p:txBody>
          <a:bodyPr/>
          <a:lstStyle/>
          <a:p>
            <a:fld id="{B6F15528-21DE-4FAA-801E-634DDDAF4B2B}" type="slidenum">
              <a:rPr lang="en-US" smtClean="0"/>
              <a:pPr/>
              <a:t>25</a:t>
            </a:fld>
            <a:endParaRPr lang="en-US"/>
          </a:p>
        </p:txBody>
      </p:sp>
      <p:pic>
        <p:nvPicPr>
          <p:cNvPr id="2050" name="Picture 2" descr="https://miro.medium.com/proxy/1*7EYylA6XlXSGBCF77j_rO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66899"/>
            <a:ext cx="6691255" cy="4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9382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470"/>
            <a:ext cx="8229600" cy="906511"/>
          </a:xfrm>
        </p:spPr>
        <p:txBody>
          <a:bodyPr>
            <a:normAutofit/>
          </a:bodyPr>
          <a:lstStyle/>
          <a:p>
            <a:r>
              <a:rPr lang="en-US" b="1" dirty="0">
                <a:solidFill>
                  <a:srgbClr val="004376"/>
                </a:solidFill>
              </a:rPr>
              <a:t>Confusion Matrix</a:t>
            </a:r>
            <a:endParaRPr lang="en-IN" b="1" dirty="0">
              <a:solidFill>
                <a:srgbClr val="004376"/>
              </a:solidFill>
            </a:endParaRPr>
          </a:p>
        </p:txBody>
      </p:sp>
      <p:sp>
        <p:nvSpPr>
          <p:cNvPr id="3" name="Content Placeholder 2"/>
          <p:cNvSpPr>
            <a:spLocks noGrp="1"/>
          </p:cNvSpPr>
          <p:nvPr>
            <p:ph idx="1"/>
          </p:nvPr>
        </p:nvSpPr>
        <p:spPr>
          <a:xfrm>
            <a:off x="457200" y="996357"/>
            <a:ext cx="8304237" cy="4904918"/>
          </a:xfrm>
        </p:spPr>
        <p:txBody>
          <a:bodyPr>
            <a:noAutofit/>
          </a:bodyPr>
          <a:lstStyle/>
          <a:p>
            <a:pPr marL="0" indent="0">
              <a:buNone/>
            </a:pPr>
            <a:r>
              <a:rPr lang="en-US" sz="1954" b="1" dirty="0">
                <a:solidFill>
                  <a:srgbClr val="0B5ED7"/>
                </a:solidFill>
                <a:latin typeface="Times New Roman" pitchFamily="18" charset="0"/>
                <a:cs typeface="Times New Roman" pitchFamily="18" charset="0"/>
              </a:rPr>
              <a:t>Note: </a:t>
            </a:r>
          </a:p>
          <a:p>
            <a:r>
              <a:rPr lang="en-US" sz="1954" i="1" dirty="0" err="1">
                <a:latin typeface="Times New Roman" pitchFamily="18" charset="0"/>
                <a:cs typeface="Times New Roman" pitchFamily="18" charset="0"/>
              </a:rPr>
              <a:t>N</a:t>
            </a:r>
            <a:r>
              <a:rPr lang="en-US" sz="1954" i="1" baseline="-25000" dirty="0" err="1">
                <a:latin typeface="Times New Roman" pitchFamily="18" charset="0"/>
                <a:cs typeface="Times New Roman" pitchFamily="18" charset="0"/>
              </a:rPr>
              <a:t>p</a:t>
            </a:r>
            <a:r>
              <a:rPr lang="en-US" sz="1954" dirty="0">
                <a:latin typeface="Times New Roman" pitchFamily="18" charset="0"/>
                <a:cs typeface="Times New Roman" pitchFamily="18" charset="0"/>
              </a:rPr>
              <a:t> = TP (f</a:t>
            </a:r>
            <a:r>
              <a:rPr lang="en-US" sz="1954" baseline="-25000" dirty="0">
                <a:latin typeface="Times New Roman" pitchFamily="18" charset="0"/>
                <a:cs typeface="Times New Roman" pitchFamily="18" charset="0"/>
              </a:rPr>
              <a:t>++</a:t>
            </a:r>
            <a:r>
              <a:rPr lang="en-US" sz="1954" dirty="0">
                <a:latin typeface="Times New Roman" pitchFamily="18" charset="0"/>
                <a:cs typeface="Times New Roman" pitchFamily="18" charset="0"/>
              </a:rPr>
              <a:t>) + FN (f</a:t>
            </a:r>
            <a:r>
              <a:rPr lang="en-US" sz="1954" baseline="-25000" dirty="0">
                <a:latin typeface="Times New Roman" pitchFamily="18" charset="0"/>
                <a:cs typeface="Times New Roman" pitchFamily="18" charset="0"/>
              </a:rPr>
              <a:t>+-</a:t>
            </a:r>
            <a:r>
              <a:rPr lang="en-US" sz="1954" dirty="0">
                <a:latin typeface="Times New Roman" pitchFamily="18" charset="0"/>
                <a:cs typeface="Times New Roman" pitchFamily="18" charset="0"/>
              </a:rPr>
              <a:t>) </a:t>
            </a:r>
          </a:p>
          <a:p>
            <a:pPr marL="384070" lvl="1" indent="0">
              <a:buNone/>
            </a:pPr>
            <a:r>
              <a:rPr lang="en-US" sz="1758" dirty="0">
                <a:latin typeface="Times New Roman" pitchFamily="18" charset="0"/>
                <a:cs typeface="Times New Roman" pitchFamily="18" charset="0"/>
              </a:rPr>
              <a:t>     =  is the total number of positive instances.</a:t>
            </a:r>
          </a:p>
          <a:p>
            <a:pPr lvl="8"/>
            <a:endParaRPr lang="en-US" sz="781" dirty="0">
              <a:latin typeface="Times New Roman" pitchFamily="18" charset="0"/>
              <a:cs typeface="Times New Roman" pitchFamily="18" charset="0"/>
            </a:endParaRPr>
          </a:p>
          <a:p>
            <a:r>
              <a:rPr lang="en-US" sz="1954" dirty="0" err="1">
                <a:latin typeface="Times New Roman" pitchFamily="18" charset="0"/>
                <a:cs typeface="Times New Roman" pitchFamily="18" charset="0"/>
              </a:rPr>
              <a:t>N</a:t>
            </a:r>
            <a:r>
              <a:rPr lang="en-US" sz="1954" baseline="-25000" dirty="0" err="1">
                <a:latin typeface="Times New Roman" pitchFamily="18" charset="0"/>
                <a:cs typeface="Times New Roman" pitchFamily="18" charset="0"/>
              </a:rPr>
              <a:t>n</a:t>
            </a:r>
            <a:r>
              <a:rPr lang="en-US" sz="1954" dirty="0">
                <a:latin typeface="Times New Roman" pitchFamily="18" charset="0"/>
                <a:cs typeface="Times New Roman" pitchFamily="18" charset="0"/>
              </a:rPr>
              <a:t> = FP(f</a:t>
            </a:r>
            <a:r>
              <a:rPr lang="en-US" sz="1954" baseline="-25000" dirty="0">
                <a:latin typeface="Times New Roman" pitchFamily="18" charset="0"/>
                <a:cs typeface="Times New Roman" pitchFamily="18" charset="0"/>
              </a:rPr>
              <a:t>-+</a:t>
            </a:r>
            <a:r>
              <a:rPr lang="en-US" sz="1954" dirty="0">
                <a:latin typeface="Times New Roman" pitchFamily="18" charset="0"/>
                <a:cs typeface="Times New Roman" pitchFamily="18" charset="0"/>
              </a:rPr>
              <a:t>) + </a:t>
            </a:r>
            <a:r>
              <a:rPr lang="en-US" sz="1954" dirty="0" smtClean="0">
                <a:latin typeface="Times New Roman" pitchFamily="18" charset="0"/>
                <a:cs typeface="Times New Roman" pitchFamily="18" charset="0"/>
              </a:rPr>
              <a:t>TN(f</a:t>
            </a:r>
            <a:r>
              <a:rPr lang="en-US" sz="1954" baseline="-25000" dirty="0" smtClean="0">
                <a:latin typeface="Times New Roman" pitchFamily="18" charset="0"/>
                <a:cs typeface="Times New Roman" pitchFamily="18" charset="0"/>
              </a:rPr>
              <a:t>-</a:t>
            </a:r>
            <a:r>
              <a:rPr lang="en-US" sz="1954" baseline="-25000" dirty="0">
                <a:latin typeface="Times New Roman" pitchFamily="18" charset="0"/>
                <a:cs typeface="Times New Roman" pitchFamily="18" charset="0"/>
              </a:rPr>
              <a:t>-</a:t>
            </a:r>
            <a:r>
              <a:rPr lang="en-US" sz="1954" dirty="0">
                <a:latin typeface="Times New Roman" pitchFamily="18" charset="0"/>
                <a:cs typeface="Times New Roman" pitchFamily="18" charset="0"/>
              </a:rPr>
              <a:t>) </a:t>
            </a:r>
          </a:p>
          <a:p>
            <a:pPr marL="0" indent="0">
              <a:buNone/>
            </a:pPr>
            <a:r>
              <a:rPr lang="en-US" sz="1954" dirty="0">
                <a:latin typeface="Times New Roman" pitchFamily="18" charset="0"/>
                <a:cs typeface="Times New Roman" pitchFamily="18" charset="0"/>
              </a:rPr>
              <a:t>          =  </a:t>
            </a:r>
            <a:r>
              <a:rPr lang="en-US" sz="1758" dirty="0">
                <a:latin typeface="Times New Roman" pitchFamily="18" charset="0"/>
                <a:cs typeface="Times New Roman" pitchFamily="18" charset="0"/>
              </a:rPr>
              <a:t>is the total number of negative instances.</a:t>
            </a:r>
          </a:p>
          <a:p>
            <a:pPr marL="0" indent="0">
              <a:buNone/>
            </a:pPr>
            <a:endParaRPr lang="en-US" sz="977" dirty="0">
              <a:latin typeface="Times New Roman" pitchFamily="18" charset="0"/>
              <a:cs typeface="Times New Roman" pitchFamily="18" charset="0"/>
            </a:endParaRPr>
          </a:p>
          <a:p>
            <a:r>
              <a:rPr lang="en-US" sz="1954" i="1" dirty="0">
                <a:latin typeface="Times New Roman" pitchFamily="18" charset="0"/>
                <a:cs typeface="Times New Roman" pitchFamily="18" charset="0"/>
              </a:rPr>
              <a:t>N</a:t>
            </a:r>
            <a:r>
              <a:rPr lang="en-US" sz="1954" dirty="0">
                <a:latin typeface="Times New Roman" pitchFamily="18" charset="0"/>
                <a:cs typeface="Times New Roman" pitchFamily="18" charset="0"/>
              </a:rPr>
              <a:t> = </a:t>
            </a:r>
            <a:r>
              <a:rPr lang="en-US" sz="1954" i="1" dirty="0" err="1">
                <a:latin typeface="Times New Roman" pitchFamily="18" charset="0"/>
                <a:cs typeface="Times New Roman" pitchFamily="18" charset="0"/>
              </a:rPr>
              <a:t>N</a:t>
            </a:r>
            <a:r>
              <a:rPr lang="en-US" sz="1954" i="1" baseline="-25000" dirty="0" err="1">
                <a:latin typeface="Times New Roman" pitchFamily="18" charset="0"/>
                <a:cs typeface="Times New Roman" pitchFamily="18" charset="0"/>
              </a:rPr>
              <a:t>p</a:t>
            </a:r>
            <a:r>
              <a:rPr lang="en-US" sz="1954" dirty="0">
                <a:latin typeface="Times New Roman" pitchFamily="18" charset="0"/>
                <a:cs typeface="Times New Roman" pitchFamily="18" charset="0"/>
              </a:rPr>
              <a:t> + </a:t>
            </a:r>
            <a:r>
              <a:rPr lang="en-US" sz="1954" i="1" dirty="0" err="1">
                <a:latin typeface="Times New Roman" pitchFamily="18" charset="0"/>
                <a:cs typeface="Times New Roman" pitchFamily="18" charset="0"/>
              </a:rPr>
              <a:t>N</a:t>
            </a:r>
            <a:r>
              <a:rPr lang="en-US" sz="1954" i="1" baseline="-25000" dirty="0" err="1">
                <a:latin typeface="Times New Roman" pitchFamily="18" charset="0"/>
                <a:cs typeface="Times New Roman" pitchFamily="18" charset="0"/>
              </a:rPr>
              <a:t>n</a:t>
            </a:r>
            <a:r>
              <a:rPr lang="en-US" sz="1954" dirty="0">
                <a:latin typeface="Times New Roman" pitchFamily="18" charset="0"/>
                <a:cs typeface="Times New Roman" pitchFamily="18" charset="0"/>
              </a:rPr>
              <a:t> </a:t>
            </a:r>
          </a:p>
          <a:p>
            <a:pPr marL="384070" lvl="1" indent="0">
              <a:buNone/>
            </a:pPr>
            <a:r>
              <a:rPr lang="en-US" sz="1758" dirty="0">
                <a:latin typeface="Times New Roman" pitchFamily="18" charset="0"/>
                <a:cs typeface="Times New Roman" pitchFamily="18" charset="0"/>
              </a:rPr>
              <a:t>  =  is the total number of instances.</a:t>
            </a:r>
          </a:p>
          <a:p>
            <a:pPr lvl="8"/>
            <a:endParaRPr lang="en-US" sz="781" dirty="0">
              <a:latin typeface="Times New Roman" pitchFamily="18" charset="0"/>
              <a:cs typeface="Times New Roman" pitchFamily="18" charset="0"/>
            </a:endParaRPr>
          </a:p>
          <a:p>
            <a:r>
              <a:rPr lang="en-US" sz="1954" dirty="0">
                <a:latin typeface="Times New Roman" pitchFamily="18" charset="0"/>
                <a:cs typeface="Times New Roman" pitchFamily="18" charset="0"/>
              </a:rPr>
              <a:t>(TP + TN) denotes the number of correct classification </a:t>
            </a:r>
          </a:p>
          <a:p>
            <a:pPr lvl="8"/>
            <a:endParaRPr lang="en-US" sz="781" dirty="0">
              <a:latin typeface="Times New Roman" pitchFamily="18" charset="0"/>
              <a:cs typeface="Times New Roman" pitchFamily="18" charset="0"/>
            </a:endParaRPr>
          </a:p>
          <a:p>
            <a:r>
              <a:rPr lang="en-US" sz="1954" dirty="0">
                <a:latin typeface="Times New Roman" pitchFamily="18" charset="0"/>
                <a:cs typeface="Times New Roman" pitchFamily="18" charset="0"/>
              </a:rPr>
              <a:t>(FP + FN) denotes the number of errors in classification.</a:t>
            </a:r>
          </a:p>
          <a:p>
            <a:pPr lvl="4"/>
            <a:endParaRPr lang="en-US" sz="1368" dirty="0">
              <a:latin typeface="Times New Roman" pitchFamily="18" charset="0"/>
              <a:cs typeface="Times New Roman" pitchFamily="18" charset="0"/>
            </a:endParaRPr>
          </a:p>
          <a:p>
            <a:r>
              <a:rPr lang="en-US" sz="1954" dirty="0">
                <a:latin typeface="Times New Roman" pitchFamily="18" charset="0"/>
                <a:cs typeface="Times New Roman" pitchFamily="18" charset="0"/>
              </a:rPr>
              <a:t>For a perfect classifier FP = FN = 0, that is, there would </a:t>
            </a:r>
            <a:r>
              <a:rPr lang="en-US" sz="1954" dirty="0">
                <a:solidFill>
                  <a:srgbClr val="0B5ED7"/>
                </a:solidFill>
                <a:latin typeface="Times New Roman" pitchFamily="18" charset="0"/>
                <a:cs typeface="Times New Roman" pitchFamily="18" charset="0"/>
              </a:rPr>
              <a:t>be no Type 1 or Type 2 errors</a:t>
            </a:r>
            <a:r>
              <a:rPr lang="en-US" sz="1954" dirty="0">
                <a:latin typeface="Times New Roman" pitchFamily="18" charset="0"/>
                <a:cs typeface="Times New Roman" pitchFamily="18" charset="0"/>
              </a:rPr>
              <a:t>.</a:t>
            </a:r>
          </a:p>
          <a:p>
            <a:pPr lvl="1"/>
            <a:endParaRPr lang="en-US" sz="977"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13398" y="6521521"/>
            <a:ext cx="1524000" cy="304800"/>
          </a:xfrm>
        </p:spPr>
        <p:txBody>
          <a:bodyPr>
            <a:normAutofit/>
          </a:bodyPr>
          <a:lstStyle/>
          <a:p>
            <a:r>
              <a:rPr lang="en-US" sz="900" b="1" dirty="0">
                <a:solidFill>
                  <a:schemeClr val="tx1"/>
                </a:solidFill>
              </a:rPr>
              <a:t>Dr. </a:t>
            </a:r>
            <a:r>
              <a:rPr lang="en-US" sz="900" b="1" dirty="0" err="1">
                <a:solidFill>
                  <a:schemeClr val="tx1"/>
                </a:solidFill>
              </a:rPr>
              <a:t>Debasis</a:t>
            </a:r>
            <a:r>
              <a:rPr lang="en-US" sz="900" b="1" dirty="0">
                <a:solidFill>
                  <a:schemeClr val="tx1"/>
                </a:solidFill>
              </a:rPr>
              <a:t> </a:t>
            </a:r>
            <a:r>
              <a:rPr lang="en-US" sz="900" b="1" dirty="0" err="1">
                <a:solidFill>
                  <a:schemeClr val="tx1"/>
                </a:solidFill>
              </a:rPr>
              <a:t>Samanta</a:t>
            </a:r>
            <a:endParaRPr lang="en-US" sz="900" b="1" dirty="0">
              <a:solidFill>
                <a:schemeClr val="tx1"/>
              </a:solidFill>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8155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5" y="1345885"/>
            <a:ext cx="8304237" cy="4322712"/>
          </a:xfrm>
        </p:spPr>
        <p:txBody>
          <a:bodyPr>
            <a:noAutofit/>
          </a:bodyPr>
          <a:lstStyle/>
          <a:p>
            <a:pPr marL="0" indent="0">
              <a:buNone/>
            </a:pPr>
            <a:r>
              <a:rPr lang="en-US" sz="1954" b="1" dirty="0" smtClean="0">
                <a:solidFill>
                  <a:srgbClr val="0B5ED7"/>
                </a:solidFill>
                <a:latin typeface="Times New Roman" pitchFamily="18" charset="0"/>
                <a:cs typeface="Times New Roman" pitchFamily="18" charset="0"/>
              </a:rPr>
              <a:t>Example: </a:t>
            </a:r>
            <a:r>
              <a:rPr lang="en-US" sz="1954" b="1" dirty="0">
                <a:solidFill>
                  <a:srgbClr val="0B5ED7"/>
                </a:solidFill>
                <a:latin typeface="Times New Roman" pitchFamily="18" charset="0"/>
                <a:cs typeface="Times New Roman" pitchFamily="18" charset="0"/>
              </a:rPr>
              <a:t>Confusion matrix</a:t>
            </a:r>
          </a:p>
          <a:p>
            <a:pPr marL="0" indent="0">
              <a:buNone/>
            </a:pPr>
            <a:endParaRPr lang="en-US" sz="781" dirty="0">
              <a:solidFill>
                <a:srgbClr val="0B5ED7"/>
              </a:solidFill>
              <a:latin typeface="Times New Roman" pitchFamily="18" charset="0"/>
              <a:cs typeface="Times New Roman" pitchFamily="18" charset="0"/>
            </a:endParaRPr>
          </a:p>
          <a:p>
            <a:pPr marL="384070" lvl="1" indent="0">
              <a:buNone/>
            </a:pPr>
            <a:r>
              <a:rPr lang="en-US" sz="1758" dirty="0">
                <a:solidFill>
                  <a:srgbClr val="0B5ED7"/>
                </a:solidFill>
                <a:latin typeface="Times New Roman" pitchFamily="18" charset="0"/>
                <a:cs typeface="Times New Roman" pitchFamily="18" charset="0"/>
              </a:rPr>
              <a:t>A classifier is built on a dataset regarding Good and Worst classes of stock markets. The model is then tested with a test set of 10000 unseen instances. The result is shown in the form of a confusion matrix. The result is self explanatory.</a:t>
            </a:r>
          </a:p>
          <a:p>
            <a:pPr marL="0" indent="0">
              <a:buNone/>
            </a:pPr>
            <a:endParaRPr lang="en-US" sz="1563" dirty="0">
              <a:solidFill>
                <a:srgbClr val="0B5ED7"/>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4510341" y="6324600"/>
            <a:ext cx="457200" cy="441325"/>
          </a:xfrm>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p:graphicFrame>
        <p:nvGraphicFramePr>
          <p:cNvPr id="5" name="Table 4"/>
          <p:cNvGraphicFramePr>
            <a:graphicFrameLocks noGrp="1"/>
          </p:cNvGraphicFramePr>
          <p:nvPr>
            <p:extLst/>
          </p:nvPr>
        </p:nvGraphicFramePr>
        <p:xfrm>
          <a:off x="1264323" y="2992277"/>
          <a:ext cx="6096000" cy="1454544"/>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62225">
                <a:tc>
                  <a:txBody>
                    <a:bodyPr/>
                    <a:lstStyle/>
                    <a:p>
                      <a:pPr algn="ctr"/>
                      <a:r>
                        <a:rPr lang="en-IN" sz="1800" dirty="0" smtClean="0"/>
                        <a:t>Class</a:t>
                      </a:r>
                      <a:endParaRPr lang="en-IN" sz="1800" dirty="0"/>
                    </a:p>
                  </a:txBody>
                  <a:tcPr marL="89316" marR="89316" marT="44658" marB="44658"/>
                </a:tc>
                <a:tc>
                  <a:txBody>
                    <a:bodyPr/>
                    <a:lstStyle/>
                    <a:p>
                      <a:pPr algn="ctr"/>
                      <a:r>
                        <a:rPr lang="en-IN" sz="1800" dirty="0" smtClean="0"/>
                        <a:t>Good</a:t>
                      </a:r>
                      <a:endParaRPr lang="en-IN" sz="1800" dirty="0"/>
                    </a:p>
                  </a:txBody>
                  <a:tcPr marL="89316" marR="89316" marT="44658" marB="44658"/>
                </a:tc>
                <a:tc>
                  <a:txBody>
                    <a:bodyPr/>
                    <a:lstStyle/>
                    <a:p>
                      <a:pPr algn="ctr"/>
                      <a:r>
                        <a:rPr lang="en-IN" sz="1800" dirty="0" smtClean="0"/>
                        <a:t>Worst</a:t>
                      </a:r>
                      <a:endParaRPr lang="en-IN" sz="1800" dirty="0"/>
                    </a:p>
                  </a:txBody>
                  <a:tcPr marL="89316" marR="89316" marT="44658" marB="44658"/>
                </a:tc>
                <a:tc>
                  <a:txBody>
                    <a:bodyPr/>
                    <a:lstStyle/>
                    <a:p>
                      <a:pPr algn="ctr"/>
                      <a:r>
                        <a:rPr lang="en-IN" sz="1800" dirty="0" smtClean="0"/>
                        <a:t>Total</a:t>
                      </a:r>
                      <a:endParaRPr lang="en-IN" sz="1800" dirty="0"/>
                    </a:p>
                  </a:txBody>
                  <a:tcPr marL="89316" marR="89316" marT="44658" marB="44658"/>
                </a:tc>
                <a:tc>
                  <a:txBody>
                    <a:bodyPr/>
                    <a:lstStyle/>
                    <a:p>
                      <a:pPr algn="ctr"/>
                      <a:r>
                        <a:rPr lang="en-IN" sz="1800" dirty="0" smtClean="0"/>
                        <a:t>Rate(%)</a:t>
                      </a:r>
                      <a:endParaRPr lang="en-IN" sz="1800" dirty="0"/>
                    </a:p>
                  </a:txBody>
                  <a:tcPr marL="89316" marR="89316" marT="44658" marB="44658"/>
                </a:tc>
              </a:tr>
              <a:tr h="362225">
                <a:tc>
                  <a:txBody>
                    <a:bodyPr/>
                    <a:lstStyle/>
                    <a:p>
                      <a:pPr algn="ctr"/>
                      <a:r>
                        <a:rPr lang="en-IN" sz="1800" dirty="0" smtClean="0"/>
                        <a:t>Good</a:t>
                      </a:r>
                      <a:endParaRPr lang="en-IN" sz="1800" dirty="0"/>
                    </a:p>
                  </a:txBody>
                  <a:tcPr marL="89316" marR="89316" marT="44658" marB="44658"/>
                </a:tc>
                <a:tc>
                  <a:txBody>
                    <a:bodyPr/>
                    <a:lstStyle/>
                    <a:p>
                      <a:pPr algn="ctr"/>
                      <a:r>
                        <a:rPr lang="en-IN" sz="1800" dirty="0" smtClean="0">
                          <a:latin typeface="Times New Roman" pitchFamily="18" charset="0"/>
                          <a:cs typeface="Times New Roman" pitchFamily="18" charset="0"/>
                        </a:rPr>
                        <a:t>6954</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46</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7000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99.34</a:t>
                      </a:r>
                      <a:endParaRPr lang="en-IN" sz="1800" dirty="0">
                        <a:latin typeface="Times New Roman" pitchFamily="18" charset="0"/>
                        <a:cs typeface="Times New Roman" pitchFamily="18" charset="0"/>
                      </a:endParaRPr>
                    </a:p>
                  </a:txBody>
                  <a:tcPr marL="89316" marR="89316" marT="44658" marB="44658"/>
                </a:tc>
              </a:tr>
              <a:tr h="362225">
                <a:tc>
                  <a:txBody>
                    <a:bodyPr/>
                    <a:lstStyle/>
                    <a:p>
                      <a:pPr algn="ctr"/>
                      <a:r>
                        <a:rPr lang="en-IN" sz="1800" dirty="0" smtClean="0"/>
                        <a:t>Worst</a:t>
                      </a:r>
                      <a:endParaRPr lang="en-IN" sz="1800" dirty="0"/>
                    </a:p>
                  </a:txBody>
                  <a:tcPr marL="89316" marR="89316" marT="44658" marB="44658"/>
                </a:tc>
                <a:tc>
                  <a:txBody>
                    <a:bodyPr/>
                    <a:lstStyle/>
                    <a:p>
                      <a:pPr algn="ctr"/>
                      <a:r>
                        <a:rPr lang="en-IN" sz="1800" dirty="0" smtClean="0">
                          <a:latin typeface="Times New Roman" pitchFamily="18" charset="0"/>
                          <a:cs typeface="Times New Roman" pitchFamily="18" charset="0"/>
                        </a:rPr>
                        <a:t>412</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2588</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3000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86.27</a:t>
                      </a:r>
                      <a:endParaRPr lang="en-IN" sz="1800" dirty="0">
                        <a:latin typeface="Times New Roman" pitchFamily="18" charset="0"/>
                        <a:cs typeface="Times New Roman" pitchFamily="18" charset="0"/>
                      </a:endParaRPr>
                    </a:p>
                  </a:txBody>
                  <a:tcPr marL="89316" marR="89316" marT="44658" marB="44658"/>
                </a:tc>
              </a:tr>
              <a:tr h="362225">
                <a:tc>
                  <a:txBody>
                    <a:bodyPr/>
                    <a:lstStyle/>
                    <a:p>
                      <a:pPr algn="ctr"/>
                      <a:r>
                        <a:rPr lang="en-IN" sz="1800" b="1" dirty="0" smtClean="0"/>
                        <a:t>Total</a:t>
                      </a:r>
                      <a:endParaRPr lang="en-IN" sz="1800" b="1" dirty="0"/>
                    </a:p>
                  </a:txBody>
                  <a:tcPr marL="89316" marR="89316" marT="44658" marB="44658"/>
                </a:tc>
                <a:tc>
                  <a:txBody>
                    <a:bodyPr/>
                    <a:lstStyle/>
                    <a:p>
                      <a:pPr algn="ctr"/>
                      <a:r>
                        <a:rPr lang="en-IN" sz="1800" b="1" dirty="0" smtClean="0">
                          <a:latin typeface="Times New Roman" pitchFamily="18" charset="0"/>
                          <a:cs typeface="Times New Roman" pitchFamily="18" charset="0"/>
                        </a:rPr>
                        <a:t>7366</a:t>
                      </a:r>
                      <a:endParaRPr lang="en-IN" sz="1800" b="1" dirty="0">
                        <a:latin typeface="Times New Roman" pitchFamily="18" charset="0"/>
                        <a:cs typeface="Times New Roman" pitchFamily="18" charset="0"/>
                      </a:endParaRPr>
                    </a:p>
                  </a:txBody>
                  <a:tcPr marL="89316" marR="89316" marT="44658" marB="44658"/>
                </a:tc>
                <a:tc>
                  <a:txBody>
                    <a:bodyPr/>
                    <a:lstStyle/>
                    <a:p>
                      <a:pPr algn="ctr"/>
                      <a:r>
                        <a:rPr lang="en-IN" sz="1800" b="1" dirty="0" smtClean="0">
                          <a:latin typeface="Times New Roman" pitchFamily="18" charset="0"/>
                          <a:cs typeface="Times New Roman" pitchFamily="18" charset="0"/>
                        </a:rPr>
                        <a:t>2634</a:t>
                      </a:r>
                      <a:endParaRPr lang="en-IN" sz="1800" b="1" dirty="0">
                        <a:latin typeface="Times New Roman" pitchFamily="18" charset="0"/>
                        <a:cs typeface="Times New Roman" pitchFamily="18" charset="0"/>
                      </a:endParaRPr>
                    </a:p>
                  </a:txBody>
                  <a:tcPr marL="89316" marR="89316" marT="44658" marB="44658"/>
                </a:tc>
                <a:tc>
                  <a:txBody>
                    <a:bodyPr/>
                    <a:lstStyle/>
                    <a:p>
                      <a:pPr algn="ctr"/>
                      <a:r>
                        <a:rPr lang="en-IN" sz="1800" b="1" dirty="0" smtClean="0">
                          <a:latin typeface="Times New Roman" pitchFamily="18" charset="0"/>
                          <a:cs typeface="Times New Roman" pitchFamily="18" charset="0"/>
                        </a:rPr>
                        <a:t>10000</a:t>
                      </a:r>
                      <a:endParaRPr lang="en-IN" sz="1800" b="1" dirty="0">
                        <a:latin typeface="Times New Roman" pitchFamily="18" charset="0"/>
                        <a:cs typeface="Times New Roman" pitchFamily="18" charset="0"/>
                      </a:endParaRPr>
                    </a:p>
                  </a:txBody>
                  <a:tcPr marL="89316" marR="89316" marT="44658" marB="44658"/>
                </a:tc>
                <a:tc>
                  <a:txBody>
                    <a:bodyPr/>
                    <a:lstStyle/>
                    <a:p>
                      <a:pPr algn="ctr"/>
                      <a:r>
                        <a:rPr lang="en-IN" sz="1800" b="1" dirty="0" smtClean="0">
                          <a:latin typeface="Times New Roman" pitchFamily="18" charset="0"/>
                          <a:cs typeface="Times New Roman" pitchFamily="18" charset="0"/>
                        </a:rPr>
                        <a:t>95.52</a:t>
                      </a:r>
                      <a:endParaRPr lang="en-IN" sz="1800" b="1" dirty="0">
                        <a:latin typeface="Times New Roman" pitchFamily="18" charset="0"/>
                        <a:cs typeface="Times New Roman" pitchFamily="18" charset="0"/>
                      </a:endParaRPr>
                    </a:p>
                  </a:txBody>
                  <a:tcPr marL="89316" marR="89316" marT="44658" marB="44658"/>
                </a:tc>
              </a:tr>
            </a:tbl>
          </a:graphicData>
        </a:graphic>
      </p:graphicFrame>
      <p:sp>
        <p:nvSpPr>
          <p:cNvPr id="7" name="Title 1"/>
          <p:cNvSpPr>
            <a:spLocks noGrp="1"/>
          </p:cNvSpPr>
          <p:nvPr>
            <p:ph type="title"/>
          </p:nvPr>
        </p:nvSpPr>
        <p:spPr>
          <a:xfrm>
            <a:off x="395541" y="144044"/>
            <a:ext cx="8229600" cy="906511"/>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Confusion Matrix</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58813" y="4720677"/>
            <a:ext cx="2053026" cy="360752"/>
          </a:xfrm>
          <a:prstGeom prst="rect">
            <a:avLst/>
          </a:prstGeom>
        </p:spPr>
        <p:txBody>
          <a:bodyPr wrap="none">
            <a:spAutoFit/>
          </a:bodyPr>
          <a:lstStyle/>
          <a:p>
            <a:r>
              <a:rPr lang="en-US" sz="1758" dirty="0">
                <a:solidFill>
                  <a:srgbClr val="CC3300"/>
                </a:solidFill>
                <a:latin typeface="Times New Roman" pitchFamily="18" charset="0"/>
                <a:cs typeface="Times New Roman" pitchFamily="18" charset="0"/>
              </a:rPr>
              <a:t>Predictive accuracy?</a:t>
            </a:r>
            <a:endParaRPr lang="en-IN" sz="1758" dirty="0">
              <a:solidFill>
                <a:srgbClr val="CC3300"/>
              </a:solidFill>
            </a:endParaRPr>
          </a:p>
        </p:txBody>
      </p:sp>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000" y="6289675"/>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145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Numerical Example</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4568952" y="6324600"/>
            <a:ext cx="457200" cy="441325"/>
          </a:xfrm>
        </p:spPr>
        <p:txBody>
          <a:bodyPr/>
          <a:lstStyle/>
          <a:p>
            <a:fld id="{B6F15528-21DE-4FAA-801E-634DDDAF4B2B}" type="slidenum">
              <a:rPr lang="en-US" smtClean="0"/>
              <a:pPr/>
              <a:t>28</a:t>
            </a:fld>
            <a:endParaRPr lang="en-US"/>
          </a:p>
        </p:txBody>
      </p:sp>
      <p:pic>
        <p:nvPicPr>
          <p:cNvPr id="6" name="Picture 5"/>
          <p:cNvPicPr>
            <a:picLocks noChangeAspect="1"/>
          </p:cNvPicPr>
          <p:nvPr/>
        </p:nvPicPr>
        <p:blipFill>
          <a:blip r:embed="rId2"/>
          <a:stretch>
            <a:fillRect/>
          </a:stretch>
        </p:blipFill>
        <p:spPr>
          <a:xfrm>
            <a:off x="381000" y="1295400"/>
            <a:ext cx="6852933" cy="3768442"/>
          </a:xfrm>
          <a:prstGeom prst="rect">
            <a:avLst/>
          </a:prstGeom>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000" y="6289675"/>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60640" y="916920"/>
              <a:ext cx="8813520" cy="5768640"/>
            </p14:xfrm>
          </p:contentPart>
        </mc:Choice>
        <mc:Fallback xmlns="">
          <p:pic>
            <p:nvPicPr>
              <p:cNvPr id="4" name="Ink 3"/>
              <p:cNvPicPr/>
              <p:nvPr/>
            </p:nvPicPr>
            <p:blipFill>
              <a:blip r:embed="rId5"/>
              <a:stretch>
                <a:fillRect/>
              </a:stretch>
            </p:blipFill>
            <p:spPr>
              <a:xfrm>
                <a:off x="250560" y="907920"/>
                <a:ext cx="8833320" cy="5786280"/>
              </a:xfrm>
              <a:prstGeom prst="rect">
                <a:avLst/>
              </a:prstGeom>
            </p:spPr>
          </p:pic>
        </mc:Fallback>
      </mc:AlternateContent>
    </p:spTree>
    <p:extLst>
      <p:ext uri="{BB962C8B-B14F-4D97-AF65-F5344CB8AC3E}">
        <p14:creationId xmlns:p14="http://schemas.microsoft.com/office/powerpoint/2010/main" val="2581307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758952"/>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Solution</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4648200" y="6353174"/>
            <a:ext cx="457200" cy="441325"/>
          </a:xfrm>
        </p:spPr>
        <p:txBody>
          <a:bodyPr/>
          <a:lstStyle/>
          <a:p>
            <a:fld id="{B6F15528-21DE-4FAA-801E-634DDDAF4B2B}" type="slidenum">
              <a:rPr lang="en-US" smtClean="0"/>
              <a:pPr/>
              <a:t>29</a:t>
            </a:fld>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000" y="6289675"/>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21772" y="585618"/>
            <a:ext cx="5170706" cy="284338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62800" y="726120"/>
              <a:ext cx="8823240" cy="5464440"/>
            </p14:xfrm>
          </p:contentPart>
        </mc:Choice>
        <mc:Fallback xmlns="">
          <p:pic>
            <p:nvPicPr>
              <p:cNvPr id="7" name="Ink 6"/>
              <p:cNvPicPr/>
              <p:nvPr/>
            </p:nvPicPr>
            <p:blipFill>
              <a:blip r:embed="rId5"/>
              <a:stretch>
                <a:fillRect/>
              </a:stretch>
            </p:blipFill>
            <p:spPr>
              <a:xfrm>
                <a:off x="253800" y="717480"/>
                <a:ext cx="8837280" cy="5479920"/>
              </a:xfrm>
              <a:prstGeom prst="rect">
                <a:avLst/>
              </a:prstGeom>
            </p:spPr>
          </p:pic>
        </mc:Fallback>
      </mc:AlternateContent>
    </p:spTree>
    <p:extLst>
      <p:ext uri="{BB962C8B-B14F-4D97-AF65-F5344CB8AC3E}">
        <p14:creationId xmlns:p14="http://schemas.microsoft.com/office/powerpoint/2010/main" val="8556607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CLASSIFICATION (</a:t>
            </a:r>
            <a:r>
              <a:rPr lang="en-US" dirty="0" smtClean="0">
                <a:solidFill>
                  <a:srgbClr val="FF0000"/>
                </a:solidFill>
              </a:rPr>
              <a:t>T</a:t>
            </a:r>
            <a:r>
              <a:rPr lang="en-US" dirty="0" smtClean="0"/>
              <a:t>)</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sp>
        <p:nvSpPr>
          <p:cNvPr id="5" name="Cloud 4"/>
          <p:cNvSpPr/>
          <p:nvPr/>
        </p:nvSpPr>
        <p:spPr>
          <a:xfrm>
            <a:off x="3124200" y="2133600"/>
            <a:ext cx="2667000" cy="1828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Machine learning model</a:t>
            </a:r>
            <a:endParaRPr lang="en-US" sz="2400" b="1" dirty="0"/>
          </a:p>
        </p:txBody>
      </p:sp>
      <p:cxnSp>
        <p:nvCxnSpPr>
          <p:cNvPr id="7" name="Straight Connector 6"/>
          <p:cNvCxnSpPr/>
          <p:nvPr/>
        </p:nvCxnSpPr>
        <p:spPr>
          <a:xfrm flipV="1">
            <a:off x="5791200" y="2438400"/>
            <a:ext cx="1371600" cy="419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38800" y="3220860"/>
            <a:ext cx="1371600"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38999" y="2207567"/>
            <a:ext cx="1151277" cy="461665"/>
          </a:xfrm>
          <a:prstGeom prst="rect">
            <a:avLst/>
          </a:prstGeom>
          <a:noFill/>
        </p:spPr>
        <p:txBody>
          <a:bodyPr wrap="none" rtlCol="0">
            <a:spAutoFit/>
          </a:bodyPr>
          <a:lstStyle/>
          <a:p>
            <a:r>
              <a:rPr lang="en-US" sz="2400" b="1" dirty="0" smtClean="0"/>
              <a:t>SPAM</a:t>
            </a:r>
            <a:endParaRPr lang="en-US" sz="2400" b="1" dirty="0"/>
          </a:p>
        </p:txBody>
      </p:sp>
      <p:sp>
        <p:nvSpPr>
          <p:cNvPr id="12" name="TextBox 11"/>
          <p:cNvSpPr txBox="1"/>
          <p:nvPr/>
        </p:nvSpPr>
        <p:spPr>
          <a:xfrm>
            <a:off x="7159336" y="3188732"/>
            <a:ext cx="1949573" cy="461665"/>
          </a:xfrm>
          <a:prstGeom prst="rect">
            <a:avLst/>
          </a:prstGeom>
          <a:noFill/>
        </p:spPr>
        <p:txBody>
          <a:bodyPr wrap="none" rtlCol="0">
            <a:spAutoFit/>
          </a:bodyPr>
          <a:lstStyle/>
          <a:p>
            <a:r>
              <a:rPr lang="en-US" sz="2400" b="1" dirty="0" smtClean="0"/>
              <a:t>NOT SPAM</a:t>
            </a:r>
            <a:endParaRPr lang="en-US" sz="2400" b="1" dirty="0"/>
          </a:p>
        </p:txBody>
      </p:sp>
      <p:cxnSp>
        <p:nvCxnSpPr>
          <p:cNvPr id="14" name="Straight Connector 13"/>
          <p:cNvCxnSpPr/>
          <p:nvPr/>
        </p:nvCxnSpPr>
        <p:spPr>
          <a:xfrm>
            <a:off x="1600200" y="3054062"/>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8316" y="2574348"/>
            <a:ext cx="1980029" cy="461665"/>
          </a:xfrm>
          <a:prstGeom prst="rect">
            <a:avLst/>
          </a:prstGeom>
          <a:noFill/>
        </p:spPr>
        <p:txBody>
          <a:bodyPr wrap="none" rtlCol="0">
            <a:spAutoFit/>
          </a:bodyPr>
          <a:lstStyle/>
          <a:p>
            <a:r>
              <a:rPr lang="en-US" sz="2400" b="1" dirty="0" smtClean="0"/>
              <a:t>FEATURES</a:t>
            </a:r>
            <a:endParaRPr lang="en-US" sz="2400" b="1" dirty="0"/>
          </a:p>
        </p:txBody>
      </p:sp>
      <p:cxnSp>
        <p:nvCxnSpPr>
          <p:cNvPr id="18" name="Straight Connector 17"/>
          <p:cNvCxnSpPr/>
          <p:nvPr/>
        </p:nvCxnSpPr>
        <p:spPr>
          <a:xfrm>
            <a:off x="4752109" y="3965864"/>
            <a:ext cx="8382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56967" y="4907973"/>
            <a:ext cx="3756156" cy="1015663"/>
          </a:xfrm>
          <a:prstGeom prst="rect">
            <a:avLst/>
          </a:prstGeom>
          <a:noFill/>
        </p:spPr>
        <p:txBody>
          <a:bodyPr wrap="none" rtlCol="0">
            <a:spAutoFit/>
          </a:bodyPr>
          <a:lstStyle/>
          <a:p>
            <a:pPr algn="ctr"/>
            <a:r>
              <a:rPr lang="en-US" sz="2000" b="1" dirty="0" smtClean="0"/>
              <a:t>Performance </a:t>
            </a:r>
          </a:p>
          <a:p>
            <a:pPr algn="ctr"/>
            <a:r>
              <a:rPr lang="en-US" sz="2000" b="1" dirty="0" smtClean="0"/>
              <a:t>Measures</a:t>
            </a:r>
          </a:p>
          <a:p>
            <a:pPr algn="ctr"/>
            <a:r>
              <a:rPr lang="en-US" sz="2000" b="1" dirty="0" smtClean="0"/>
              <a:t>Accuracy, Precision, Recall</a:t>
            </a:r>
            <a:endParaRPr lang="en-US" sz="2000" b="1" dirty="0"/>
          </a:p>
        </p:txBody>
      </p:sp>
      <p:sp>
        <p:nvSpPr>
          <p:cNvPr id="20" name="TextBox 19"/>
          <p:cNvSpPr txBox="1"/>
          <p:nvPr/>
        </p:nvSpPr>
        <p:spPr>
          <a:xfrm>
            <a:off x="6615740" y="1902767"/>
            <a:ext cx="394660" cy="461665"/>
          </a:xfrm>
          <a:prstGeom prst="rect">
            <a:avLst/>
          </a:prstGeom>
          <a:noFill/>
        </p:spPr>
        <p:txBody>
          <a:bodyPr wrap="none" rtlCol="0">
            <a:spAutoFit/>
          </a:bodyPr>
          <a:lstStyle/>
          <a:p>
            <a:r>
              <a:rPr lang="en-US" sz="2400" b="1" dirty="0">
                <a:solidFill>
                  <a:srgbClr val="FF0000"/>
                </a:solidFill>
              </a:rPr>
              <a:t>T</a:t>
            </a:r>
          </a:p>
        </p:txBody>
      </p:sp>
      <p:sp>
        <p:nvSpPr>
          <p:cNvPr id="21" name="TextBox 20"/>
          <p:cNvSpPr txBox="1"/>
          <p:nvPr/>
        </p:nvSpPr>
        <p:spPr>
          <a:xfrm>
            <a:off x="5757342" y="4267200"/>
            <a:ext cx="401072" cy="461665"/>
          </a:xfrm>
          <a:prstGeom prst="rect">
            <a:avLst/>
          </a:prstGeom>
          <a:noFill/>
        </p:spPr>
        <p:txBody>
          <a:bodyPr wrap="none" rtlCol="0">
            <a:spAutoFit/>
          </a:bodyPr>
          <a:lstStyle/>
          <a:p>
            <a:r>
              <a:rPr lang="en-US" sz="2400" b="1" dirty="0" smtClean="0">
                <a:solidFill>
                  <a:srgbClr val="FF0000"/>
                </a:solidFill>
              </a:rPr>
              <a:t>P</a:t>
            </a:r>
            <a:endParaRPr lang="en-US" sz="2400" b="1" dirty="0">
              <a:solidFill>
                <a:srgbClr val="FF0000"/>
              </a:solidFill>
            </a:endParaRPr>
          </a:p>
        </p:txBody>
      </p:sp>
      <p:sp>
        <p:nvSpPr>
          <p:cNvPr id="22" name="TextBox 21"/>
          <p:cNvSpPr txBox="1"/>
          <p:nvPr/>
        </p:nvSpPr>
        <p:spPr>
          <a:xfrm>
            <a:off x="2313709" y="2066700"/>
            <a:ext cx="405880" cy="461665"/>
          </a:xfrm>
          <a:prstGeom prst="rect">
            <a:avLst/>
          </a:prstGeom>
          <a:noFill/>
        </p:spPr>
        <p:txBody>
          <a:bodyPr wrap="none" rtlCol="0">
            <a:spAutoFit/>
          </a:bodyPr>
          <a:lstStyle/>
          <a:p>
            <a:r>
              <a:rPr lang="en-US" sz="2400" b="1" dirty="0" smtClean="0">
                <a:solidFill>
                  <a:srgbClr val="FF0000"/>
                </a:solidFill>
              </a:rPr>
              <a:t>E</a:t>
            </a:r>
            <a:endParaRPr lang="en-US" sz="2400" b="1" dirty="0">
              <a:solidFill>
                <a:srgbClr val="FF0000"/>
              </a:solidFill>
            </a:endParaRPr>
          </a:p>
        </p:txBody>
      </p:sp>
    </p:spTree>
    <p:extLst>
      <p:ext uri="{BB962C8B-B14F-4D97-AF65-F5344CB8AC3E}">
        <p14:creationId xmlns:p14="http://schemas.microsoft.com/office/powerpoint/2010/main" val="5114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015" y="222843"/>
            <a:ext cx="8716546" cy="668214"/>
          </a:xfrm>
        </p:spPr>
        <p:txBody>
          <a:bodyPr>
            <a:noAutofit/>
          </a:bodyPr>
          <a:lstStyle/>
          <a:p>
            <a:r>
              <a:rPr lang="en-US" sz="3100" b="1" dirty="0">
                <a:solidFill>
                  <a:srgbClr val="002060"/>
                </a:solidFill>
                <a:latin typeface="Times New Roman" panose="02020603050405020304" pitchFamily="18" charset="0"/>
                <a:cs typeface="Times New Roman" panose="02020603050405020304" pitchFamily="18" charset="0"/>
              </a:rPr>
              <a:t>Confusion Matrix for Multiclass Classifier</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59116" y="1297002"/>
            <a:ext cx="7599274" cy="3967104"/>
          </a:xfrm>
        </p:spPr>
        <p:txBody>
          <a:bodyPr>
            <a:normAutofit/>
          </a:bodyPr>
          <a:lstStyle/>
          <a:p>
            <a:r>
              <a:rPr lang="en-IN" sz="1954" dirty="0">
                <a:latin typeface="Times New Roman" pitchFamily="18" charset="0"/>
                <a:cs typeface="Times New Roman" pitchFamily="18" charset="0"/>
              </a:rPr>
              <a:t>Having </a:t>
            </a:r>
            <a:r>
              <a:rPr lang="en-IN" sz="1954" i="1" dirty="0">
                <a:latin typeface="Times New Roman" pitchFamily="18" charset="0"/>
                <a:cs typeface="Times New Roman" pitchFamily="18" charset="0"/>
              </a:rPr>
              <a:t>m</a:t>
            </a:r>
            <a:r>
              <a:rPr lang="en-IN" sz="1954" dirty="0">
                <a:latin typeface="Times New Roman" pitchFamily="18" charset="0"/>
                <a:cs typeface="Times New Roman" pitchFamily="18" charset="0"/>
              </a:rPr>
              <a:t> classes, confusion matrix is a table of size </a:t>
            </a:r>
            <a:r>
              <a:rPr lang="en-IN" sz="1954" i="1" dirty="0" err="1">
                <a:latin typeface="Times New Roman" pitchFamily="18" charset="0"/>
                <a:cs typeface="Times New Roman" pitchFamily="18" charset="0"/>
              </a:rPr>
              <a:t>m×m</a:t>
            </a:r>
            <a:r>
              <a:rPr lang="en-IN" sz="1954" dirty="0">
                <a:latin typeface="Times New Roman" pitchFamily="18" charset="0"/>
                <a:cs typeface="Times New Roman" pitchFamily="18" charset="0"/>
              </a:rPr>
              <a:t> , where, element at (</a:t>
            </a:r>
            <a:r>
              <a:rPr lang="en-IN" sz="1954" i="1" dirty="0">
                <a:latin typeface="Times New Roman" pitchFamily="18" charset="0"/>
                <a:cs typeface="Times New Roman" pitchFamily="18" charset="0"/>
              </a:rPr>
              <a:t>i</a:t>
            </a:r>
            <a:r>
              <a:rPr lang="en-IN" sz="1954" dirty="0">
                <a:latin typeface="Times New Roman" pitchFamily="18" charset="0"/>
                <a:cs typeface="Times New Roman" pitchFamily="18" charset="0"/>
              </a:rPr>
              <a:t>, </a:t>
            </a:r>
            <a:r>
              <a:rPr lang="en-IN" sz="1954" i="1" dirty="0">
                <a:latin typeface="Times New Roman" pitchFamily="18" charset="0"/>
                <a:cs typeface="Times New Roman" pitchFamily="18" charset="0"/>
              </a:rPr>
              <a:t>j</a:t>
            </a:r>
            <a:r>
              <a:rPr lang="en-IN" sz="1954" dirty="0">
                <a:latin typeface="Times New Roman" pitchFamily="18" charset="0"/>
                <a:cs typeface="Times New Roman" pitchFamily="18" charset="0"/>
              </a:rPr>
              <a:t>) indicates the number of instances of class </a:t>
            </a:r>
            <a:r>
              <a:rPr lang="en-IN" sz="1954" i="1" dirty="0" err="1">
                <a:latin typeface="Times New Roman" pitchFamily="18" charset="0"/>
                <a:cs typeface="Times New Roman" pitchFamily="18" charset="0"/>
              </a:rPr>
              <a:t>i</a:t>
            </a:r>
            <a:r>
              <a:rPr lang="en-IN" sz="1954" dirty="0">
                <a:latin typeface="Times New Roman" pitchFamily="18" charset="0"/>
                <a:cs typeface="Times New Roman" pitchFamily="18" charset="0"/>
              </a:rPr>
              <a:t> but classified as class </a:t>
            </a:r>
            <a:r>
              <a:rPr lang="en-IN" sz="1954" i="1" dirty="0">
                <a:latin typeface="Times New Roman" pitchFamily="18" charset="0"/>
                <a:cs typeface="Times New Roman" pitchFamily="18" charset="0"/>
              </a:rPr>
              <a:t>j</a:t>
            </a:r>
            <a:r>
              <a:rPr lang="en-IN" sz="1954" dirty="0">
                <a:latin typeface="Times New Roman" pitchFamily="18" charset="0"/>
                <a:cs typeface="Times New Roman" pitchFamily="18" charset="0"/>
              </a:rPr>
              <a:t>.</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To have good accuracy for a classifier, ideally most diagonal entries should have large values with the rest of entries being close to zero.</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Confusion matrix may have additional rows or columns to provide total or recognition rates per class.</a:t>
            </a:r>
          </a:p>
        </p:txBody>
      </p:sp>
      <p:sp>
        <p:nvSpPr>
          <p:cNvPr id="5" name="Slide Number Placeholder 4"/>
          <p:cNvSpPr>
            <a:spLocks noGrp="1"/>
          </p:cNvSpPr>
          <p:nvPr>
            <p:ph type="sldNum" sz="quarter" idx="12"/>
          </p:nvPr>
        </p:nvSpPr>
        <p:spPr>
          <a:xfrm>
            <a:off x="4458753" y="6324600"/>
            <a:ext cx="457200" cy="441325"/>
          </a:xfrm>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249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6" y="1203552"/>
            <a:ext cx="8304237" cy="4674186"/>
          </a:xfrm>
        </p:spPr>
        <p:txBody>
          <a:bodyPr>
            <a:noAutofit/>
          </a:bodyPr>
          <a:lstStyle/>
          <a:p>
            <a:pPr lvl="8"/>
            <a:endParaRPr lang="en-US" sz="781" dirty="0">
              <a:solidFill>
                <a:srgbClr val="0B5ED7"/>
              </a:solidFill>
              <a:latin typeface="Times New Roman" pitchFamily="18" charset="0"/>
              <a:cs typeface="Times New Roman" pitchFamily="18" charset="0"/>
            </a:endParaRPr>
          </a:p>
          <a:p>
            <a:pPr marL="0" indent="0">
              <a:buNone/>
            </a:pPr>
            <a:r>
              <a:rPr lang="en-US" sz="1954" b="1" dirty="0" smtClean="0">
                <a:solidFill>
                  <a:srgbClr val="0B5ED7"/>
                </a:solidFill>
                <a:latin typeface="Times New Roman" pitchFamily="18" charset="0"/>
                <a:cs typeface="Times New Roman" pitchFamily="18" charset="0"/>
              </a:rPr>
              <a:t>Example: </a:t>
            </a:r>
            <a:r>
              <a:rPr lang="en-US" sz="1954" b="1" dirty="0">
                <a:solidFill>
                  <a:srgbClr val="0B5ED7"/>
                </a:solidFill>
                <a:latin typeface="Times New Roman" pitchFamily="18" charset="0"/>
                <a:cs typeface="Times New Roman" pitchFamily="18" charset="0"/>
              </a:rPr>
              <a:t>Confusion matrix with multiple </a:t>
            </a:r>
            <a:r>
              <a:rPr lang="en-US" sz="1954" b="1" dirty="0" smtClean="0">
                <a:solidFill>
                  <a:srgbClr val="0B5ED7"/>
                </a:solidFill>
                <a:latin typeface="Times New Roman" pitchFamily="18" charset="0"/>
                <a:cs typeface="Times New Roman" pitchFamily="18" charset="0"/>
              </a:rPr>
              <a:t>class (Iris dataset)</a:t>
            </a:r>
            <a:endParaRPr lang="en-US" sz="1954" b="1" dirty="0">
              <a:solidFill>
                <a:srgbClr val="0B5ED7"/>
              </a:solidFill>
              <a:latin typeface="Times New Roman" pitchFamily="18" charset="0"/>
              <a:cs typeface="Times New Roman" pitchFamily="18" charset="0"/>
            </a:endParaRPr>
          </a:p>
          <a:p>
            <a:pPr lvl="8"/>
            <a:endParaRPr lang="en-US" sz="781" b="1" dirty="0">
              <a:solidFill>
                <a:srgbClr val="0B5ED7"/>
              </a:solidFill>
              <a:latin typeface="Times New Roman" pitchFamily="18" charset="0"/>
              <a:cs typeface="Times New Roman" pitchFamily="18" charset="0"/>
            </a:endParaRPr>
          </a:p>
          <a:p>
            <a:pPr marL="384070" lvl="1" indent="0">
              <a:buNone/>
            </a:pPr>
            <a:r>
              <a:rPr lang="en-US" sz="1758" dirty="0">
                <a:solidFill>
                  <a:srgbClr val="0B5ED7"/>
                </a:solidFill>
                <a:latin typeface="Times New Roman" pitchFamily="18" charset="0"/>
                <a:cs typeface="Times New Roman" pitchFamily="18" charset="0"/>
              </a:rPr>
              <a:t>Following table shows the confusion matrix of  a classification problem with </a:t>
            </a:r>
            <a:r>
              <a:rPr lang="en-US" sz="1758" dirty="0" smtClean="0">
                <a:solidFill>
                  <a:srgbClr val="0B5ED7"/>
                </a:solidFill>
                <a:latin typeface="Times New Roman" pitchFamily="18" charset="0"/>
                <a:cs typeface="Times New Roman" pitchFamily="18" charset="0"/>
              </a:rPr>
              <a:t>three classes.</a:t>
            </a:r>
            <a:endParaRPr lang="en-US" sz="781" dirty="0">
              <a:solidFill>
                <a:srgbClr val="0B5ED7"/>
              </a:solidFill>
              <a:latin typeface="Times New Roman" pitchFamily="18" charset="0"/>
              <a:cs typeface="Times New Roman" pitchFamily="18" charset="0"/>
            </a:endParaRPr>
          </a:p>
          <a:p>
            <a:endParaRPr lang="en-US" sz="1758" dirty="0">
              <a:solidFill>
                <a:srgbClr val="0B5ED7"/>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4495800" y="6416675"/>
            <a:ext cx="457200" cy="441325"/>
          </a:xfrm>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7" name="Title 1"/>
          <p:cNvSpPr>
            <a:spLocks noGrp="1"/>
          </p:cNvSpPr>
          <p:nvPr>
            <p:ph type="title"/>
          </p:nvPr>
        </p:nvSpPr>
        <p:spPr>
          <a:xfrm>
            <a:off x="248099" y="393921"/>
            <a:ext cx="8716546" cy="668214"/>
          </a:xfrm>
        </p:spPr>
        <p:txBody>
          <a:bodyPr>
            <a:noAutofit/>
          </a:bodyPr>
          <a:lstStyle/>
          <a:p>
            <a:r>
              <a:rPr lang="en-US" sz="3100" b="1" dirty="0">
                <a:solidFill>
                  <a:srgbClr val="002060"/>
                </a:solidFill>
                <a:latin typeface="Times New Roman" panose="02020603050405020304" pitchFamily="18" charset="0"/>
                <a:cs typeface="Times New Roman" panose="02020603050405020304" pitchFamily="18" charset="0"/>
              </a:rPr>
              <a:t>Confusion Matrix for Multiclass Classifier</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8" name="Rectangle 7"/>
          <p:cNvSpPr/>
          <p:nvPr/>
        </p:nvSpPr>
        <p:spPr>
          <a:xfrm>
            <a:off x="3352800" y="5707115"/>
            <a:ext cx="2053026" cy="360752"/>
          </a:xfrm>
          <a:prstGeom prst="rect">
            <a:avLst/>
          </a:prstGeom>
        </p:spPr>
        <p:txBody>
          <a:bodyPr wrap="none">
            <a:spAutoFit/>
          </a:bodyPr>
          <a:lstStyle/>
          <a:p>
            <a:r>
              <a:rPr lang="en-US" sz="1758" dirty="0">
                <a:solidFill>
                  <a:srgbClr val="CC3300"/>
                </a:solidFill>
                <a:latin typeface="Times New Roman" pitchFamily="18" charset="0"/>
                <a:cs typeface="Times New Roman" pitchFamily="18" charset="0"/>
              </a:rPr>
              <a:t>Predictive accuracy?</a:t>
            </a:r>
            <a:endParaRPr lang="en-IN" sz="1758" dirty="0">
              <a:solidFill>
                <a:srgbClr val="CC3300"/>
              </a:solidFill>
            </a:endParaRPr>
          </a:p>
        </p:txBody>
      </p:sp>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3 class class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5282"/>
            <a:ext cx="5562600" cy="370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937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07072"/>
            <a:ext cx="8534400" cy="758952"/>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Solution</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4334976" y="6324600"/>
            <a:ext cx="467952" cy="441325"/>
          </a:xfrm>
        </p:spPr>
        <p:txBody>
          <a:bodyPr/>
          <a:lstStyle/>
          <a:p>
            <a:fld id="{B6F15528-21DE-4FAA-801E-634DDDAF4B2B}" type="slidenum">
              <a:rPr lang="en-US" smtClean="0"/>
              <a:pPr/>
              <a:t>32</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20" y="551880"/>
              <a:ext cx="8624880" cy="6111360"/>
            </p14:xfrm>
          </p:contentPart>
        </mc:Choice>
        <mc:Fallback xmlns="">
          <p:pic>
            <p:nvPicPr>
              <p:cNvPr id="4" name="Ink 3"/>
              <p:cNvPicPr/>
              <p:nvPr/>
            </p:nvPicPr>
            <p:blipFill>
              <a:blip r:embed="rId3"/>
              <a:stretch>
                <a:fillRect/>
              </a:stretch>
            </p:blipFill>
            <p:spPr>
              <a:xfrm>
                <a:off x="-6960" y="542160"/>
                <a:ext cx="8642160" cy="612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677240" y="3282120"/>
              <a:ext cx="7292160" cy="3381120"/>
            </p14:xfrm>
          </p:contentPart>
        </mc:Choice>
        <mc:Fallback xmlns="">
          <p:pic>
            <p:nvPicPr>
              <p:cNvPr id="5" name="Ink 4"/>
              <p:cNvPicPr/>
              <p:nvPr/>
            </p:nvPicPr>
            <p:blipFill>
              <a:blip r:embed="rId5"/>
              <a:stretch>
                <a:fillRect/>
              </a:stretch>
            </p:blipFill>
            <p:spPr>
              <a:xfrm>
                <a:off x="1668600" y="3276000"/>
                <a:ext cx="7303320" cy="339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447800" y="5771328"/>
              <a:ext cx="2865960" cy="816480"/>
            </p14:xfrm>
          </p:contentPart>
        </mc:Choice>
        <mc:Fallback xmlns="">
          <p:pic>
            <p:nvPicPr>
              <p:cNvPr id="6" name="Ink 5"/>
              <p:cNvPicPr/>
              <p:nvPr/>
            </p:nvPicPr>
            <p:blipFill>
              <a:blip r:embed="rId7"/>
              <a:stretch>
                <a:fillRect/>
              </a:stretch>
            </p:blipFill>
            <p:spPr>
              <a:xfrm>
                <a:off x="1440600" y="5764488"/>
                <a:ext cx="2880720" cy="830520"/>
              </a:xfrm>
              <a:prstGeom prst="rect">
                <a:avLst/>
              </a:prstGeom>
            </p:spPr>
          </p:pic>
        </mc:Fallback>
      </mc:AlternateContent>
      <p:sp>
        <p:nvSpPr>
          <p:cNvPr id="7" name="TextBox 6"/>
          <p:cNvSpPr txBox="1"/>
          <p:nvPr/>
        </p:nvSpPr>
        <p:spPr>
          <a:xfrm>
            <a:off x="8673259" y="5410200"/>
            <a:ext cx="592282" cy="369332"/>
          </a:xfrm>
          <a:prstGeom prst="rect">
            <a:avLst/>
          </a:prstGeom>
          <a:noFill/>
        </p:spPr>
        <p:txBody>
          <a:bodyPr wrap="square" rtlCol="0">
            <a:spAutoFit/>
          </a:bodyPr>
          <a:lstStyle/>
          <a:p>
            <a:r>
              <a:rPr lang="en-US" dirty="0" smtClean="0"/>
              <a:t>24</a:t>
            </a:r>
            <a:endParaRPr lang="en-US" dirty="0"/>
          </a:p>
        </p:txBody>
      </p:sp>
      <p:sp>
        <p:nvSpPr>
          <p:cNvPr id="8" name="TextBox 7"/>
          <p:cNvSpPr txBox="1"/>
          <p:nvPr/>
        </p:nvSpPr>
        <p:spPr>
          <a:xfrm>
            <a:off x="5230954" y="4788014"/>
            <a:ext cx="312906" cy="369332"/>
          </a:xfrm>
          <a:prstGeom prst="rect">
            <a:avLst/>
          </a:prstGeom>
          <a:noFill/>
        </p:spPr>
        <p:txBody>
          <a:bodyPr wrap="none" rtlCol="0">
            <a:spAutoFit/>
          </a:bodyPr>
          <a:lstStyle/>
          <a:p>
            <a:r>
              <a:rPr lang="en-US" dirty="0" smtClean="0"/>
              <a:t>2</a:t>
            </a:r>
            <a:endParaRPr lang="en-US" dirty="0"/>
          </a:p>
        </p:txBody>
      </p:sp>
    </p:spTree>
    <p:extLst>
      <p:ext uri="{BB962C8B-B14F-4D97-AF65-F5344CB8AC3E}">
        <p14:creationId xmlns:p14="http://schemas.microsoft.com/office/powerpoint/2010/main" val="33425181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6" y="1203552"/>
            <a:ext cx="8304237" cy="4674186"/>
          </a:xfrm>
        </p:spPr>
        <p:txBody>
          <a:bodyPr>
            <a:noAutofit/>
          </a:bodyPr>
          <a:lstStyle/>
          <a:p>
            <a:pPr lvl="8"/>
            <a:endParaRPr lang="en-US" sz="781" dirty="0">
              <a:solidFill>
                <a:srgbClr val="0B5ED7"/>
              </a:solidFill>
              <a:latin typeface="Times New Roman" pitchFamily="18" charset="0"/>
              <a:cs typeface="Times New Roman" pitchFamily="18" charset="0"/>
            </a:endParaRPr>
          </a:p>
          <a:p>
            <a:pPr marL="0" indent="0">
              <a:buNone/>
            </a:pPr>
            <a:r>
              <a:rPr lang="en-US" sz="1954" b="1" dirty="0" smtClean="0">
                <a:solidFill>
                  <a:srgbClr val="0B5ED7"/>
                </a:solidFill>
                <a:latin typeface="Times New Roman" pitchFamily="18" charset="0"/>
                <a:cs typeface="Times New Roman" pitchFamily="18" charset="0"/>
              </a:rPr>
              <a:t>Example 1: </a:t>
            </a:r>
            <a:r>
              <a:rPr lang="en-US" sz="1954" b="1" dirty="0">
                <a:solidFill>
                  <a:srgbClr val="0B5ED7"/>
                </a:solidFill>
                <a:latin typeface="Times New Roman" pitchFamily="18" charset="0"/>
                <a:cs typeface="Times New Roman" pitchFamily="18" charset="0"/>
              </a:rPr>
              <a:t>Confusion matrix with multiple class</a:t>
            </a:r>
          </a:p>
          <a:p>
            <a:pPr lvl="8"/>
            <a:endParaRPr lang="en-US" sz="781" b="1" dirty="0">
              <a:solidFill>
                <a:srgbClr val="0B5ED7"/>
              </a:solidFill>
              <a:latin typeface="Times New Roman" pitchFamily="18" charset="0"/>
              <a:cs typeface="Times New Roman" pitchFamily="18" charset="0"/>
            </a:endParaRPr>
          </a:p>
          <a:p>
            <a:pPr marL="384070" lvl="1" indent="0">
              <a:buNone/>
            </a:pPr>
            <a:r>
              <a:rPr lang="en-US" sz="1758" dirty="0">
                <a:solidFill>
                  <a:srgbClr val="0B5ED7"/>
                </a:solidFill>
                <a:latin typeface="Times New Roman" pitchFamily="18" charset="0"/>
                <a:cs typeface="Times New Roman" pitchFamily="18" charset="0"/>
              </a:rPr>
              <a:t>Following table shows the confusion matrix of  a classification problem with six classes labeled as C</a:t>
            </a:r>
            <a:r>
              <a:rPr lang="en-US" sz="1758" baseline="-25000" dirty="0">
                <a:solidFill>
                  <a:srgbClr val="0B5ED7"/>
                </a:solidFill>
                <a:latin typeface="Times New Roman" pitchFamily="18" charset="0"/>
                <a:cs typeface="Times New Roman" pitchFamily="18" charset="0"/>
              </a:rPr>
              <a:t>1</a:t>
            </a:r>
            <a:r>
              <a:rPr lang="en-US" sz="1758" dirty="0">
                <a:solidFill>
                  <a:srgbClr val="0B5ED7"/>
                </a:solidFill>
                <a:latin typeface="Times New Roman" pitchFamily="18" charset="0"/>
                <a:cs typeface="Times New Roman" pitchFamily="18" charset="0"/>
              </a:rPr>
              <a:t>, C</a:t>
            </a:r>
            <a:r>
              <a:rPr lang="en-US" sz="1758" baseline="-25000" dirty="0">
                <a:solidFill>
                  <a:srgbClr val="0B5ED7"/>
                </a:solidFill>
                <a:latin typeface="Times New Roman" pitchFamily="18" charset="0"/>
                <a:cs typeface="Times New Roman" pitchFamily="18" charset="0"/>
              </a:rPr>
              <a:t>2</a:t>
            </a:r>
            <a:r>
              <a:rPr lang="en-US" sz="1758" dirty="0">
                <a:solidFill>
                  <a:srgbClr val="0B5ED7"/>
                </a:solidFill>
                <a:latin typeface="Times New Roman" pitchFamily="18" charset="0"/>
                <a:cs typeface="Times New Roman" pitchFamily="18" charset="0"/>
              </a:rPr>
              <a:t>, C</a:t>
            </a:r>
            <a:r>
              <a:rPr lang="en-US" sz="1758" baseline="-25000" dirty="0">
                <a:solidFill>
                  <a:srgbClr val="0B5ED7"/>
                </a:solidFill>
                <a:latin typeface="Times New Roman" pitchFamily="18" charset="0"/>
                <a:cs typeface="Times New Roman" pitchFamily="18" charset="0"/>
              </a:rPr>
              <a:t>3</a:t>
            </a:r>
            <a:r>
              <a:rPr lang="en-US" sz="1758" dirty="0">
                <a:solidFill>
                  <a:srgbClr val="0B5ED7"/>
                </a:solidFill>
                <a:latin typeface="Times New Roman" pitchFamily="18" charset="0"/>
                <a:cs typeface="Times New Roman" pitchFamily="18" charset="0"/>
              </a:rPr>
              <a:t>, C</a:t>
            </a:r>
            <a:r>
              <a:rPr lang="en-US" sz="1758" baseline="-25000" dirty="0">
                <a:solidFill>
                  <a:srgbClr val="0B5ED7"/>
                </a:solidFill>
                <a:latin typeface="Times New Roman" pitchFamily="18" charset="0"/>
                <a:cs typeface="Times New Roman" pitchFamily="18" charset="0"/>
              </a:rPr>
              <a:t>4</a:t>
            </a:r>
            <a:r>
              <a:rPr lang="en-US" sz="1758" dirty="0">
                <a:solidFill>
                  <a:srgbClr val="0B5ED7"/>
                </a:solidFill>
                <a:latin typeface="Times New Roman" pitchFamily="18" charset="0"/>
                <a:cs typeface="Times New Roman" pitchFamily="18" charset="0"/>
              </a:rPr>
              <a:t>, C</a:t>
            </a:r>
            <a:r>
              <a:rPr lang="en-US" sz="1758" baseline="-25000" dirty="0">
                <a:solidFill>
                  <a:srgbClr val="0B5ED7"/>
                </a:solidFill>
                <a:latin typeface="Times New Roman" pitchFamily="18" charset="0"/>
                <a:cs typeface="Times New Roman" pitchFamily="18" charset="0"/>
              </a:rPr>
              <a:t>5</a:t>
            </a:r>
            <a:r>
              <a:rPr lang="en-US" sz="1758" dirty="0">
                <a:solidFill>
                  <a:srgbClr val="0B5ED7"/>
                </a:solidFill>
                <a:latin typeface="Times New Roman" pitchFamily="18" charset="0"/>
                <a:cs typeface="Times New Roman" pitchFamily="18" charset="0"/>
              </a:rPr>
              <a:t> and C</a:t>
            </a:r>
            <a:r>
              <a:rPr lang="en-US" sz="1758" baseline="-25000" dirty="0">
                <a:solidFill>
                  <a:srgbClr val="0B5ED7"/>
                </a:solidFill>
                <a:latin typeface="Times New Roman" pitchFamily="18" charset="0"/>
                <a:cs typeface="Times New Roman" pitchFamily="18" charset="0"/>
              </a:rPr>
              <a:t>6</a:t>
            </a:r>
            <a:r>
              <a:rPr lang="en-US" sz="1758" dirty="0">
                <a:solidFill>
                  <a:srgbClr val="0B5ED7"/>
                </a:solidFill>
                <a:latin typeface="Times New Roman" pitchFamily="18" charset="0"/>
                <a:cs typeface="Times New Roman" pitchFamily="18" charset="0"/>
              </a:rPr>
              <a:t>.</a:t>
            </a:r>
            <a:endParaRPr lang="en-US" sz="781" dirty="0">
              <a:solidFill>
                <a:srgbClr val="0B5ED7"/>
              </a:solidFill>
              <a:latin typeface="Times New Roman" pitchFamily="18" charset="0"/>
              <a:cs typeface="Times New Roman" pitchFamily="18" charset="0"/>
            </a:endParaRPr>
          </a:p>
          <a:p>
            <a:endParaRPr lang="en-US" sz="1758" dirty="0">
              <a:solidFill>
                <a:srgbClr val="0B5ED7"/>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4495800" y="6416675"/>
            <a:ext cx="457200" cy="441325"/>
          </a:xfrm>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29307636"/>
              </p:ext>
            </p:extLst>
          </p:nvPr>
        </p:nvGraphicFramePr>
        <p:xfrm>
          <a:off x="1367759" y="2667000"/>
          <a:ext cx="6101634" cy="2545452"/>
        </p:xfrm>
        <a:graphic>
          <a:graphicData uri="http://schemas.openxmlformats.org/drawingml/2006/table">
            <a:tbl>
              <a:tblPr firstRow="1" bandRow="1">
                <a:tableStyleId>{5C22544A-7EE6-4342-B048-85BDC9FD1C3A}</a:tableStyleId>
              </a:tblPr>
              <a:tblGrid>
                <a:gridCol w="871662"/>
                <a:gridCol w="871662"/>
                <a:gridCol w="871662"/>
                <a:gridCol w="871662"/>
                <a:gridCol w="871662"/>
                <a:gridCol w="871662"/>
                <a:gridCol w="871662"/>
              </a:tblGrid>
              <a:tr h="357263">
                <a:tc>
                  <a:txBody>
                    <a:bodyPr/>
                    <a:lstStyle/>
                    <a:p>
                      <a:pPr algn="ctr"/>
                      <a:r>
                        <a:rPr lang="en-IN" sz="1800" dirty="0" smtClean="0"/>
                        <a:t>Class</a:t>
                      </a:r>
                      <a:endParaRPr lang="en-IN" sz="1800" dirty="0"/>
                    </a:p>
                  </a:txBody>
                  <a:tcPr marL="89316" marR="89316" marT="44658" marB="44658">
                    <a:solidFill>
                      <a:schemeClr val="accent1">
                        <a:lumMod val="40000"/>
                        <a:lumOff val="60000"/>
                      </a:schemeClr>
                    </a:solidFill>
                  </a:tcPr>
                </a:tc>
                <a:tc>
                  <a:txBody>
                    <a:bodyPr/>
                    <a:lstStyle/>
                    <a:p>
                      <a:pPr algn="ctr"/>
                      <a:r>
                        <a:rPr lang="en-IN" sz="1800" dirty="0" smtClean="0"/>
                        <a:t>C1</a:t>
                      </a:r>
                      <a:endParaRPr lang="en-IN" sz="1800" dirty="0"/>
                    </a:p>
                  </a:txBody>
                  <a:tcPr marL="89316" marR="89316" marT="44658" marB="44658">
                    <a:solidFill>
                      <a:schemeClr val="accent1">
                        <a:lumMod val="40000"/>
                        <a:lumOff val="60000"/>
                      </a:schemeClr>
                    </a:solidFill>
                  </a:tcPr>
                </a:tc>
                <a:tc>
                  <a:txBody>
                    <a:bodyPr/>
                    <a:lstStyle/>
                    <a:p>
                      <a:pPr algn="ctr"/>
                      <a:r>
                        <a:rPr lang="en-IN" sz="1800" dirty="0" smtClean="0"/>
                        <a:t>C2</a:t>
                      </a:r>
                      <a:endParaRPr lang="en-IN" sz="1800" dirty="0"/>
                    </a:p>
                  </a:txBody>
                  <a:tcPr marL="89316" marR="89316" marT="44658" marB="44658">
                    <a:solidFill>
                      <a:schemeClr val="accent1">
                        <a:lumMod val="40000"/>
                        <a:lumOff val="60000"/>
                      </a:schemeClr>
                    </a:solidFill>
                  </a:tcPr>
                </a:tc>
                <a:tc>
                  <a:txBody>
                    <a:bodyPr/>
                    <a:lstStyle/>
                    <a:p>
                      <a:pPr algn="ctr"/>
                      <a:r>
                        <a:rPr lang="en-IN" sz="1800" dirty="0" smtClean="0"/>
                        <a:t>C3</a:t>
                      </a:r>
                      <a:endParaRPr lang="en-IN" sz="1800" dirty="0"/>
                    </a:p>
                  </a:txBody>
                  <a:tcPr marL="89316" marR="89316" marT="44658" marB="44658">
                    <a:solidFill>
                      <a:schemeClr val="accent1">
                        <a:lumMod val="40000"/>
                        <a:lumOff val="60000"/>
                      </a:schemeClr>
                    </a:solidFill>
                  </a:tcPr>
                </a:tc>
                <a:tc>
                  <a:txBody>
                    <a:bodyPr/>
                    <a:lstStyle/>
                    <a:p>
                      <a:pPr algn="ctr"/>
                      <a:r>
                        <a:rPr lang="en-IN" sz="1800" dirty="0" smtClean="0"/>
                        <a:t>C4</a:t>
                      </a:r>
                      <a:endParaRPr lang="en-IN" sz="1800" dirty="0"/>
                    </a:p>
                  </a:txBody>
                  <a:tcPr marL="89316" marR="89316" marT="44658" marB="44658">
                    <a:solidFill>
                      <a:schemeClr val="accent1">
                        <a:lumMod val="40000"/>
                        <a:lumOff val="60000"/>
                      </a:schemeClr>
                    </a:solidFill>
                  </a:tcPr>
                </a:tc>
                <a:tc>
                  <a:txBody>
                    <a:bodyPr/>
                    <a:lstStyle/>
                    <a:p>
                      <a:pPr algn="ctr"/>
                      <a:r>
                        <a:rPr lang="en-IN" sz="1800" dirty="0" smtClean="0"/>
                        <a:t>C5</a:t>
                      </a:r>
                      <a:endParaRPr lang="en-IN" sz="1800" dirty="0"/>
                    </a:p>
                  </a:txBody>
                  <a:tcPr marL="89316" marR="89316" marT="44658" marB="44658">
                    <a:solidFill>
                      <a:schemeClr val="accent1">
                        <a:lumMod val="40000"/>
                        <a:lumOff val="60000"/>
                      </a:schemeClr>
                    </a:solidFill>
                  </a:tcPr>
                </a:tc>
                <a:tc>
                  <a:txBody>
                    <a:bodyPr/>
                    <a:lstStyle/>
                    <a:p>
                      <a:pPr algn="ctr"/>
                      <a:r>
                        <a:rPr lang="en-IN" sz="1800" dirty="0" smtClean="0"/>
                        <a:t>C</a:t>
                      </a:r>
                      <a:r>
                        <a:rPr lang="en-IN" sz="1800" baseline="-25000" dirty="0" smtClean="0"/>
                        <a:t>6</a:t>
                      </a:r>
                      <a:endParaRPr lang="en-IN" sz="1800" baseline="-25000" dirty="0"/>
                    </a:p>
                  </a:txBody>
                  <a:tcPr marL="89316" marR="89316" marT="44658" marB="44658">
                    <a:solidFill>
                      <a:schemeClr val="accent1">
                        <a:lumMod val="40000"/>
                        <a:lumOff val="60000"/>
                      </a:schemeClr>
                    </a:solidFill>
                  </a:tcPr>
                </a:tc>
              </a:tr>
              <a:tr h="357263">
                <a:tc>
                  <a:txBody>
                    <a:bodyPr/>
                    <a:lstStyle/>
                    <a:p>
                      <a:pPr algn="ctr"/>
                      <a:r>
                        <a:rPr lang="en-IN" sz="1800" dirty="0" smtClean="0">
                          <a:solidFill>
                            <a:schemeClr val="bg1"/>
                          </a:solidFill>
                        </a:rPr>
                        <a:t>C1</a:t>
                      </a:r>
                      <a:endParaRPr lang="en-IN" sz="1800" dirty="0">
                        <a:solidFill>
                          <a:schemeClr val="bg1"/>
                        </a:solidFill>
                      </a:endParaRPr>
                    </a:p>
                  </a:txBody>
                  <a:tcPr marL="89316" marR="89316" marT="44658" marB="44658">
                    <a:solidFill>
                      <a:schemeClr val="accent1">
                        <a:lumMod val="40000"/>
                        <a:lumOff val="60000"/>
                      </a:schemeClr>
                    </a:solidFill>
                  </a:tcPr>
                </a:tc>
                <a:tc>
                  <a:txBody>
                    <a:bodyPr/>
                    <a:lstStyle/>
                    <a:p>
                      <a:pPr algn="ctr"/>
                      <a:r>
                        <a:rPr lang="en-IN" sz="1800" dirty="0" smtClean="0">
                          <a:latin typeface="Times New Roman" pitchFamily="18" charset="0"/>
                          <a:cs typeface="Times New Roman" pitchFamily="18" charset="0"/>
                        </a:rPr>
                        <a:t>52</a:t>
                      </a:r>
                      <a:endParaRPr lang="en-IN" sz="1800" dirty="0">
                        <a:latin typeface="Times New Roman" pitchFamily="18" charset="0"/>
                        <a:cs typeface="Times New Roman" pitchFamily="18" charset="0"/>
                      </a:endParaRPr>
                    </a:p>
                  </a:txBody>
                  <a:tcPr marL="89316" marR="89316" marT="44658" marB="44658">
                    <a:solidFill>
                      <a:schemeClr val="bg1">
                        <a:lumMod val="85000"/>
                      </a:schemeClr>
                    </a:solidFill>
                  </a:tcPr>
                </a:tc>
                <a:tc>
                  <a:txBody>
                    <a:bodyPr/>
                    <a:lstStyle/>
                    <a:p>
                      <a:pPr algn="ctr"/>
                      <a:r>
                        <a:rPr lang="en-IN" sz="1800" dirty="0" smtClean="0">
                          <a:latin typeface="Times New Roman" pitchFamily="18" charset="0"/>
                          <a:cs typeface="Times New Roman" pitchFamily="18" charset="0"/>
                        </a:rPr>
                        <a:t>10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7</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L="89316" marR="89316" marT="44658" marB="44658"/>
                </a:tc>
              </a:tr>
              <a:tr h="357263">
                <a:tc>
                  <a:txBody>
                    <a:bodyPr/>
                    <a:lstStyle/>
                    <a:p>
                      <a:pPr algn="ctr"/>
                      <a:r>
                        <a:rPr lang="en-IN" sz="1800" dirty="0" smtClean="0">
                          <a:solidFill>
                            <a:schemeClr val="bg1"/>
                          </a:solidFill>
                        </a:rPr>
                        <a:t>C2</a:t>
                      </a:r>
                      <a:endParaRPr lang="en-IN" sz="1800" dirty="0">
                        <a:solidFill>
                          <a:schemeClr val="bg1"/>
                        </a:solidFill>
                      </a:endParaRPr>
                    </a:p>
                  </a:txBody>
                  <a:tcPr marL="89316" marR="89316" marT="44658" marB="44658">
                    <a:solidFill>
                      <a:schemeClr val="accent1">
                        <a:lumMod val="40000"/>
                        <a:lumOff val="60000"/>
                      </a:schemeClr>
                    </a:solidFill>
                  </a:tcPr>
                </a:tc>
                <a:tc>
                  <a:txBody>
                    <a:bodyPr/>
                    <a:lstStyle/>
                    <a:p>
                      <a:pPr algn="ctr"/>
                      <a:r>
                        <a:rPr lang="en-IN" sz="1800" dirty="0" smtClean="0">
                          <a:latin typeface="Times New Roman" pitchFamily="18" charset="0"/>
                          <a:cs typeface="Times New Roman" pitchFamily="18" charset="0"/>
                        </a:rPr>
                        <a:t>15</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50</a:t>
                      </a:r>
                      <a:endParaRPr lang="en-IN" sz="1800" dirty="0">
                        <a:latin typeface="Times New Roman" pitchFamily="18" charset="0"/>
                        <a:cs typeface="Times New Roman" pitchFamily="18" charset="0"/>
                      </a:endParaRPr>
                    </a:p>
                  </a:txBody>
                  <a:tcPr marL="89316" marR="89316" marT="44658" marB="44658">
                    <a:solidFill>
                      <a:schemeClr val="bg1">
                        <a:lumMod val="85000"/>
                      </a:schemeClr>
                    </a:solidFill>
                  </a:tcPr>
                </a:tc>
                <a:tc>
                  <a:txBody>
                    <a:bodyPr/>
                    <a:lstStyle/>
                    <a:p>
                      <a:pPr algn="ctr"/>
                      <a:r>
                        <a:rPr lang="en-IN" sz="1800" dirty="0" smtClean="0">
                          <a:latin typeface="Times New Roman" pitchFamily="18" charset="0"/>
                          <a:cs typeface="Times New Roman" pitchFamily="18" charset="0"/>
                        </a:rPr>
                        <a:t>6</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L="89316" marR="89316" marT="44658" marB="44658"/>
                </a:tc>
              </a:tr>
              <a:tr h="357263">
                <a:tc>
                  <a:txBody>
                    <a:bodyPr/>
                    <a:lstStyle/>
                    <a:p>
                      <a:pPr algn="ctr"/>
                      <a:r>
                        <a:rPr lang="en-IN" sz="1800" dirty="0" smtClean="0">
                          <a:solidFill>
                            <a:schemeClr val="bg1"/>
                          </a:solidFill>
                        </a:rPr>
                        <a:t>C3</a:t>
                      </a:r>
                      <a:endParaRPr lang="en-IN" sz="1800" dirty="0">
                        <a:solidFill>
                          <a:schemeClr val="bg1"/>
                        </a:solidFill>
                      </a:endParaRPr>
                    </a:p>
                  </a:txBody>
                  <a:tcPr marL="89316" marR="89316" marT="44658" marB="44658">
                    <a:solidFill>
                      <a:schemeClr val="accent1">
                        <a:lumMod val="40000"/>
                        <a:lumOff val="60000"/>
                      </a:schemeClr>
                    </a:solidFill>
                  </a:tcPr>
                </a:tc>
                <a:tc>
                  <a:txBody>
                    <a:bodyPr/>
                    <a:lstStyle/>
                    <a:p>
                      <a:pPr algn="ctr"/>
                      <a:r>
                        <a:rPr lang="en-IN" sz="1800" dirty="0" smtClean="0">
                          <a:latin typeface="Times New Roman" pitchFamily="18" charset="0"/>
                          <a:cs typeface="Times New Roman" pitchFamily="18" charset="0"/>
                        </a:rPr>
                        <a:t>5</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6</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6</a:t>
                      </a:r>
                      <a:endParaRPr lang="en-IN" sz="1800" dirty="0">
                        <a:latin typeface="Times New Roman" pitchFamily="18" charset="0"/>
                        <a:cs typeface="Times New Roman" pitchFamily="18" charset="0"/>
                      </a:endParaRPr>
                    </a:p>
                  </a:txBody>
                  <a:tcPr marL="89316" marR="89316" marT="44658" marB="44658">
                    <a:solidFill>
                      <a:schemeClr val="bg1">
                        <a:lumMod val="85000"/>
                      </a:schemeClr>
                    </a:solidFill>
                  </a:tcPr>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r>
              <a:tr h="357263">
                <a:tc>
                  <a:txBody>
                    <a:bodyPr/>
                    <a:lstStyle/>
                    <a:p>
                      <a:pPr algn="ctr"/>
                      <a:r>
                        <a:rPr lang="en-IN" sz="1800" dirty="0" smtClean="0">
                          <a:solidFill>
                            <a:schemeClr val="bg1"/>
                          </a:solidFill>
                        </a:rPr>
                        <a:t>C4</a:t>
                      </a:r>
                      <a:endParaRPr lang="en-IN" sz="1800" dirty="0">
                        <a:solidFill>
                          <a:schemeClr val="bg1"/>
                        </a:solidFill>
                      </a:endParaRPr>
                    </a:p>
                  </a:txBody>
                  <a:tcPr marL="89316" marR="89316" marT="44658" marB="44658">
                    <a:solidFill>
                      <a:schemeClr val="accent1">
                        <a:lumMod val="40000"/>
                        <a:lumOff val="60000"/>
                      </a:schemeClr>
                    </a:solidFill>
                  </a:tcPr>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2</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10</a:t>
                      </a:r>
                      <a:endParaRPr lang="en-IN" sz="1800" dirty="0">
                        <a:latin typeface="Times New Roman" pitchFamily="18" charset="0"/>
                        <a:cs typeface="Times New Roman" pitchFamily="18" charset="0"/>
                      </a:endParaRPr>
                    </a:p>
                  </a:txBody>
                  <a:tcPr marL="89316" marR="89316" marT="44658" marB="44658">
                    <a:solidFill>
                      <a:schemeClr val="bg1">
                        <a:lumMod val="85000"/>
                      </a:schemeClr>
                    </a:solidFill>
                  </a:tcPr>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L="89316" marR="89316" marT="44658" marB="44658"/>
                </a:tc>
              </a:tr>
              <a:tr h="357263">
                <a:tc>
                  <a:txBody>
                    <a:bodyPr/>
                    <a:lstStyle/>
                    <a:p>
                      <a:pPr algn="ctr"/>
                      <a:r>
                        <a:rPr lang="en-IN" sz="1800" dirty="0" smtClean="0">
                          <a:solidFill>
                            <a:schemeClr val="bg1"/>
                          </a:solidFill>
                        </a:rPr>
                        <a:t>C5</a:t>
                      </a:r>
                      <a:endParaRPr lang="en-IN" sz="1800" dirty="0">
                        <a:solidFill>
                          <a:schemeClr val="bg1"/>
                        </a:solidFill>
                      </a:endParaRPr>
                    </a:p>
                  </a:txBody>
                  <a:tcPr marL="89316" marR="89316" marT="44658" marB="44658">
                    <a:solidFill>
                      <a:schemeClr val="accent1">
                        <a:lumMod val="40000"/>
                        <a:lumOff val="60000"/>
                      </a:schemeClr>
                    </a:solidFill>
                  </a:tcPr>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7</a:t>
                      </a:r>
                      <a:endParaRPr lang="en-IN" sz="1800" dirty="0">
                        <a:latin typeface="Times New Roman" pitchFamily="18" charset="0"/>
                        <a:cs typeface="Times New Roman" pitchFamily="18" charset="0"/>
                      </a:endParaRPr>
                    </a:p>
                  </a:txBody>
                  <a:tcPr marL="89316" marR="89316" marT="44658" marB="44658">
                    <a:solidFill>
                      <a:schemeClr val="bg1">
                        <a:lumMod val="85000"/>
                      </a:schemeClr>
                    </a:solidFill>
                  </a:tcPr>
                </a:tc>
                <a:tc>
                  <a:txBody>
                    <a:bodyPr/>
                    <a:lstStyle/>
                    <a:p>
                      <a:pPr algn="ctr"/>
                      <a:r>
                        <a:rPr lang="en-IN" sz="1800" dirty="0" smtClean="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L="89316" marR="89316" marT="44658" marB="44658"/>
                </a:tc>
              </a:tr>
              <a:tr h="357263">
                <a:tc>
                  <a:txBody>
                    <a:bodyPr/>
                    <a:lstStyle/>
                    <a:p>
                      <a:pPr algn="ctr"/>
                      <a:r>
                        <a:rPr lang="en-IN" sz="1800" dirty="0" smtClean="0">
                          <a:solidFill>
                            <a:schemeClr val="bg1"/>
                          </a:solidFill>
                        </a:rPr>
                        <a:t>C</a:t>
                      </a:r>
                      <a:r>
                        <a:rPr lang="en-IN" sz="1800" baseline="-25000" dirty="0" smtClean="0">
                          <a:solidFill>
                            <a:schemeClr val="bg1"/>
                          </a:solidFill>
                        </a:rPr>
                        <a:t>6</a:t>
                      </a:r>
                      <a:endParaRPr lang="en-IN" sz="1800" baseline="-25000" dirty="0">
                        <a:solidFill>
                          <a:schemeClr val="bg1"/>
                        </a:solidFill>
                      </a:endParaRPr>
                    </a:p>
                  </a:txBody>
                  <a:tcPr marL="89316" marR="89316" marT="44658" marB="44658">
                    <a:solidFill>
                      <a:schemeClr val="accent1">
                        <a:lumMod val="40000"/>
                        <a:lumOff val="60000"/>
                      </a:schemeClr>
                    </a:solidFill>
                  </a:tcPr>
                </a:tc>
                <a:tc>
                  <a:txBody>
                    <a:bodyPr/>
                    <a:lstStyle/>
                    <a:p>
                      <a:pPr algn="ctr"/>
                      <a:r>
                        <a:rPr lang="en-IN" sz="1800" dirty="0" smtClean="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3</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1</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0</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24</a:t>
                      </a:r>
                      <a:endParaRPr lang="en-IN" sz="1800" dirty="0">
                        <a:latin typeface="Times New Roman" pitchFamily="18" charset="0"/>
                        <a:cs typeface="Times New Roman" pitchFamily="18" charset="0"/>
                      </a:endParaRPr>
                    </a:p>
                  </a:txBody>
                  <a:tcPr marL="89316" marR="89316" marT="44658" marB="44658">
                    <a:solidFill>
                      <a:schemeClr val="bg1">
                        <a:lumMod val="75000"/>
                      </a:schemeClr>
                    </a:solidFill>
                  </a:tcPr>
                </a:tc>
              </a:tr>
            </a:tbl>
          </a:graphicData>
        </a:graphic>
      </p:graphicFrame>
      <p:sp>
        <p:nvSpPr>
          <p:cNvPr id="7" name="Title 1"/>
          <p:cNvSpPr>
            <a:spLocks noGrp="1"/>
          </p:cNvSpPr>
          <p:nvPr>
            <p:ph type="title"/>
          </p:nvPr>
        </p:nvSpPr>
        <p:spPr>
          <a:xfrm>
            <a:off x="248099" y="393921"/>
            <a:ext cx="8716546" cy="668214"/>
          </a:xfrm>
        </p:spPr>
        <p:txBody>
          <a:bodyPr>
            <a:noAutofit/>
          </a:bodyPr>
          <a:lstStyle/>
          <a:p>
            <a:r>
              <a:rPr lang="en-US" sz="3100" b="1" dirty="0">
                <a:solidFill>
                  <a:srgbClr val="002060"/>
                </a:solidFill>
                <a:latin typeface="Times New Roman" panose="02020603050405020304" pitchFamily="18" charset="0"/>
                <a:cs typeface="Times New Roman" panose="02020603050405020304" pitchFamily="18" charset="0"/>
              </a:rPr>
              <a:t>Confusion Matrix for Multiclass Classifier</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8" name="Rectangle 7"/>
          <p:cNvSpPr/>
          <p:nvPr/>
        </p:nvSpPr>
        <p:spPr>
          <a:xfrm>
            <a:off x="3352800" y="5707115"/>
            <a:ext cx="2053026" cy="360752"/>
          </a:xfrm>
          <a:prstGeom prst="rect">
            <a:avLst/>
          </a:prstGeom>
        </p:spPr>
        <p:txBody>
          <a:bodyPr wrap="none">
            <a:spAutoFit/>
          </a:bodyPr>
          <a:lstStyle/>
          <a:p>
            <a:r>
              <a:rPr lang="en-US" sz="1758" dirty="0">
                <a:solidFill>
                  <a:srgbClr val="CC3300"/>
                </a:solidFill>
                <a:latin typeface="Times New Roman" pitchFamily="18" charset="0"/>
                <a:cs typeface="Times New Roman" pitchFamily="18" charset="0"/>
              </a:rPr>
              <a:t>Predictive accuracy?</a:t>
            </a:r>
            <a:endParaRPr lang="en-IN" sz="1758" dirty="0">
              <a:solidFill>
                <a:srgbClr val="CC3300"/>
              </a:solidFill>
            </a:endParaRPr>
          </a:p>
        </p:txBody>
      </p:sp>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68201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463" y="1148142"/>
            <a:ext cx="8304237" cy="4927247"/>
          </a:xfrm>
        </p:spPr>
        <p:txBody>
          <a:bodyPr>
            <a:noAutofit/>
          </a:bodyPr>
          <a:lstStyle/>
          <a:p>
            <a:r>
              <a:rPr lang="en-US" sz="1954" dirty="0">
                <a:solidFill>
                  <a:srgbClr val="0B5ED7"/>
                </a:solidFill>
                <a:latin typeface="Times New Roman" pitchFamily="18" charset="0"/>
                <a:cs typeface="Times New Roman" pitchFamily="18" charset="0"/>
              </a:rPr>
              <a:t>In case of multiclass classification, sometimes one class is important enough to be regarded as positive with all other classes combined </a:t>
            </a:r>
            <a:r>
              <a:rPr lang="en-US" sz="1954" dirty="0" smtClean="0">
                <a:solidFill>
                  <a:srgbClr val="0B5ED7"/>
                </a:solidFill>
                <a:latin typeface="Times New Roman" pitchFamily="18" charset="0"/>
                <a:cs typeface="Times New Roman" pitchFamily="18" charset="0"/>
              </a:rPr>
              <a:t>together </a:t>
            </a:r>
            <a:r>
              <a:rPr lang="en-US" sz="1954" dirty="0">
                <a:solidFill>
                  <a:srgbClr val="0B5ED7"/>
                </a:solidFill>
                <a:latin typeface="Times New Roman" pitchFamily="18" charset="0"/>
                <a:cs typeface="Times New Roman" pitchFamily="18" charset="0"/>
              </a:rPr>
              <a:t>as negative. </a:t>
            </a:r>
          </a:p>
          <a:p>
            <a:pPr lvl="8"/>
            <a:endParaRPr lang="en-US" sz="781" dirty="0">
              <a:solidFill>
                <a:srgbClr val="0B5ED7"/>
              </a:solidFill>
              <a:latin typeface="Times New Roman" pitchFamily="18" charset="0"/>
              <a:cs typeface="Times New Roman" pitchFamily="18" charset="0"/>
            </a:endParaRPr>
          </a:p>
          <a:p>
            <a:r>
              <a:rPr lang="en-US" sz="1954" dirty="0">
                <a:solidFill>
                  <a:srgbClr val="0B5ED7"/>
                </a:solidFill>
                <a:latin typeface="Times New Roman" pitchFamily="18" charset="0"/>
                <a:cs typeface="Times New Roman" pitchFamily="18" charset="0"/>
              </a:rPr>
              <a:t>Thus a large confusion matrix of m*m can be </a:t>
            </a:r>
            <a:r>
              <a:rPr lang="en-US" sz="1954" dirty="0" smtClean="0">
                <a:solidFill>
                  <a:srgbClr val="0B5ED7"/>
                </a:solidFill>
                <a:latin typeface="Times New Roman" pitchFamily="18" charset="0"/>
                <a:cs typeface="Times New Roman" pitchFamily="18" charset="0"/>
              </a:rPr>
              <a:t>resized </a:t>
            </a:r>
            <a:r>
              <a:rPr lang="en-US" sz="1954" dirty="0">
                <a:solidFill>
                  <a:srgbClr val="0B5ED7"/>
                </a:solidFill>
                <a:latin typeface="Times New Roman" pitchFamily="18" charset="0"/>
                <a:cs typeface="Times New Roman" pitchFamily="18" charset="0"/>
              </a:rPr>
              <a:t>into 2*2 matrix.</a:t>
            </a:r>
          </a:p>
          <a:p>
            <a:pPr lvl="8"/>
            <a:endParaRPr lang="en-US" sz="781" dirty="0">
              <a:solidFill>
                <a:srgbClr val="0B5ED7"/>
              </a:solidFill>
              <a:latin typeface="Times New Roman" pitchFamily="18" charset="0"/>
              <a:cs typeface="Times New Roman" pitchFamily="18" charset="0"/>
            </a:endParaRPr>
          </a:p>
          <a:p>
            <a:pPr marL="0" indent="0">
              <a:buNone/>
            </a:pPr>
            <a:r>
              <a:rPr lang="en-US" sz="1954" b="1" dirty="0">
                <a:solidFill>
                  <a:srgbClr val="0B5ED7"/>
                </a:solidFill>
                <a:latin typeface="Times New Roman" pitchFamily="18" charset="0"/>
                <a:cs typeface="Times New Roman" pitchFamily="18" charset="0"/>
              </a:rPr>
              <a:t>Example </a:t>
            </a:r>
            <a:r>
              <a:rPr lang="en-US" sz="1954" b="1" dirty="0" smtClean="0">
                <a:solidFill>
                  <a:srgbClr val="0B5ED7"/>
                </a:solidFill>
                <a:latin typeface="Times New Roman" pitchFamily="18" charset="0"/>
                <a:cs typeface="Times New Roman" pitchFamily="18" charset="0"/>
              </a:rPr>
              <a:t>2: </a:t>
            </a:r>
            <a:r>
              <a:rPr lang="en-US" sz="1954" b="1" i="1" dirty="0" err="1">
                <a:solidFill>
                  <a:srgbClr val="0B5ED7"/>
                </a:solidFill>
                <a:latin typeface="Times New Roman" pitchFamily="18" charset="0"/>
                <a:cs typeface="Times New Roman" pitchFamily="18" charset="0"/>
              </a:rPr>
              <a:t>m×m</a:t>
            </a:r>
            <a:r>
              <a:rPr lang="en-US" sz="1954" b="1" dirty="0">
                <a:solidFill>
                  <a:srgbClr val="0B5ED7"/>
                </a:solidFill>
                <a:latin typeface="Times New Roman" pitchFamily="18" charset="0"/>
                <a:cs typeface="Times New Roman" pitchFamily="18" charset="0"/>
              </a:rPr>
              <a:t> CM to 2×2 CM</a:t>
            </a:r>
          </a:p>
          <a:p>
            <a:pPr lvl="8"/>
            <a:endParaRPr lang="en-US" sz="586" dirty="0">
              <a:solidFill>
                <a:srgbClr val="0B5ED7"/>
              </a:solidFill>
              <a:latin typeface="Times New Roman" pitchFamily="18" charset="0"/>
              <a:cs typeface="Times New Roman" pitchFamily="18" charset="0"/>
            </a:endParaRPr>
          </a:p>
          <a:p>
            <a:r>
              <a:rPr lang="en-US" sz="1758" dirty="0">
                <a:solidFill>
                  <a:srgbClr val="0B5ED7"/>
                </a:solidFill>
                <a:latin typeface="Times New Roman" pitchFamily="18" charset="0"/>
                <a:cs typeface="Times New Roman" pitchFamily="18" charset="0"/>
              </a:rPr>
              <a:t>For example, the CM shown in Example </a:t>
            </a:r>
            <a:r>
              <a:rPr lang="en-US" sz="1758" dirty="0" smtClean="0">
                <a:solidFill>
                  <a:srgbClr val="0B5ED7"/>
                </a:solidFill>
                <a:latin typeface="Times New Roman" pitchFamily="18" charset="0"/>
                <a:cs typeface="Times New Roman" pitchFamily="18" charset="0"/>
              </a:rPr>
              <a:t>1 </a:t>
            </a:r>
            <a:r>
              <a:rPr lang="en-US" sz="1758" dirty="0">
                <a:solidFill>
                  <a:srgbClr val="0B5ED7"/>
                </a:solidFill>
                <a:latin typeface="Times New Roman" pitchFamily="18" charset="0"/>
                <a:cs typeface="Times New Roman" pitchFamily="18" charset="0"/>
              </a:rPr>
              <a:t>is transformed into a CM of size 2×2 considering the class C</a:t>
            </a:r>
            <a:r>
              <a:rPr lang="en-US" sz="1758" baseline="-25000" dirty="0">
                <a:solidFill>
                  <a:srgbClr val="0B5ED7"/>
                </a:solidFill>
                <a:latin typeface="Times New Roman" pitchFamily="18" charset="0"/>
                <a:cs typeface="Times New Roman" pitchFamily="18" charset="0"/>
              </a:rPr>
              <a:t>1</a:t>
            </a:r>
            <a:r>
              <a:rPr lang="en-US" sz="1758" dirty="0">
                <a:solidFill>
                  <a:srgbClr val="0B5ED7"/>
                </a:solidFill>
                <a:latin typeface="Times New Roman" pitchFamily="18" charset="0"/>
                <a:cs typeface="Times New Roman" pitchFamily="18" charset="0"/>
              </a:rPr>
              <a:t> as the positive class and classes C</a:t>
            </a:r>
            <a:r>
              <a:rPr lang="en-US" sz="1758" baseline="-25000" dirty="0">
                <a:solidFill>
                  <a:srgbClr val="0B5ED7"/>
                </a:solidFill>
                <a:latin typeface="Times New Roman" pitchFamily="18" charset="0"/>
                <a:cs typeface="Times New Roman" pitchFamily="18" charset="0"/>
              </a:rPr>
              <a:t>2</a:t>
            </a:r>
            <a:r>
              <a:rPr lang="en-US" sz="1758" dirty="0">
                <a:solidFill>
                  <a:srgbClr val="0B5ED7"/>
                </a:solidFill>
                <a:latin typeface="Times New Roman" pitchFamily="18" charset="0"/>
                <a:cs typeface="Times New Roman" pitchFamily="18" charset="0"/>
              </a:rPr>
              <a:t>, C</a:t>
            </a:r>
            <a:r>
              <a:rPr lang="en-US" sz="1758" baseline="-25000" dirty="0">
                <a:solidFill>
                  <a:srgbClr val="0B5ED7"/>
                </a:solidFill>
                <a:latin typeface="Times New Roman" pitchFamily="18" charset="0"/>
                <a:cs typeface="Times New Roman" pitchFamily="18" charset="0"/>
              </a:rPr>
              <a:t>3</a:t>
            </a:r>
            <a:r>
              <a:rPr lang="en-US" sz="1758" dirty="0">
                <a:solidFill>
                  <a:srgbClr val="0B5ED7"/>
                </a:solidFill>
                <a:latin typeface="Times New Roman" pitchFamily="18" charset="0"/>
                <a:cs typeface="Times New Roman" pitchFamily="18" charset="0"/>
              </a:rPr>
              <a:t>, C</a:t>
            </a:r>
            <a:r>
              <a:rPr lang="en-US" sz="1758" baseline="-25000" dirty="0">
                <a:solidFill>
                  <a:srgbClr val="0B5ED7"/>
                </a:solidFill>
                <a:latin typeface="Times New Roman" pitchFamily="18" charset="0"/>
                <a:cs typeface="Times New Roman" pitchFamily="18" charset="0"/>
              </a:rPr>
              <a:t>4</a:t>
            </a:r>
            <a:r>
              <a:rPr lang="en-US" sz="1758" dirty="0">
                <a:solidFill>
                  <a:srgbClr val="0B5ED7"/>
                </a:solidFill>
                <a:latin typeface="Times New Roman" pitchFamily="18" charset="0"/>
                <a:cs typeface="Times New Roman" pitchFamily="18" charset="0"/>
              </a:rPr>
              <a:t>, C</a:t>
            </a:r>
            <a:r>
              <a:rPr lang="en-US" sz="1758" baseline="-25000" dirty="0">
                <a:solidFill>
                  <a:srgbClr val="0B5ED7"/>
                </a:solidFill>
                <a:latin typeface="Times New Roman" pitchFamily="18" charset="0"/>
                <a:cs typeface="Times New Roman" pitchFamily="18" charset="0"/>
              </a:rPr>
              <a:t>5</a:t>
            </a:r>
            <a:r>
              <a:rPr lang="en-US" sz="1758" dirty="0">
                <a:solidFill>
                  <a:srgbClr val="0B5ED7"/>
                </a:solidFill>
                <a:latin typeface="Times New Roman" pitchFamily="18" charset="0"/>
                <a:cs typeface="Times New Roman" pitchFamily="18" charset="0"/>
              </a:rPr>
              <a:t> and C</a:t>
            </a:r>
            <a:r>
              <a:rPr lang="en-US" sz="1758" baseline="-25000" dirty="0">
                <a:solidFill>
                  <a:srgbClr val="0B5ED7"/>
                </a:solidFill>
                <a:latin typeface="Times New Roman" pitchFamily="18" charset="0"/>
                <a:cs typeface="Times New Roman" pitchFamily="18" charset="0"/>
              </a:rPr>
              <a:t>6</a:t>
            </a:r>
            <a:r>
              <a:rPr lang="en-US" sz="1758" dirty="0">
                <a:solidFill>
                  <a:srgbClr val="0B5ED7"/>
                </a:solidFill>
                <a:latin typeface="Times New Roman" pitchFamily="18" charset="0"/>
                <a:cs typeface="Times New Roman" pitchFamily="18" charset="0"/>
              </a:rPr>
              <a:t> combined together as negative.</a:t>
            </a:r>
          </a:p>
          <a:p>
            <a:pPr marL="0" indent="0">
              <a:buNone/>
            </a:pPr>
            <a:endParaRPr lang="en-US" sz="1758" dirty="0">
              <a:solidFill>
                <a:srgbClr val="0B5ED7"/>
              </a:solidFill>
              <a:latin typeface="Times New Roman" pitchFamily="18" charset="0"/>
              <a:cs typeface="Times New Roman" pitchFamily="18" charset="0"/>
            </a:endParaRPr>
          </a:p>
          <a:p>
            <a:pPr marL="0" indent="0">
              <a:buNone/>
            </a:pPr>
            <a:endParaRPr lang="en-US" sz="1758" dirty="0">
              <a:solidFill>
                <a:srgbClr val="0B5ED7"/>
              </a:solidFill>
              <a:latin typeface="Times New Roman" pitchFamily="18" charset="0"/>
              <a:cs typeface="Times New Roman" pitchFamily="18" charset="0"/>
            </a:endParaRPr>
          </a:p>
          <a:p>
            <a:pPr marL="0" indent="0">
              <a:buNone/>
            </a:pPr>
            <a:endParaRPr lang="en-US" sz="1758" dirty="0">
              <a:solidFill>
                <a:srgbClr val="0B5ED7"/>
              </a:solidFill>
              <a:latin typeface="Times New Roman" pitchFamily="18" charset="0"/>
              <a:cs typeface="Times New Roman" pitchFamily="18" charset="0"/>
            </a:endParaRPr>
          </a:p>
          <a:p>
            <a:pPr marL="0" indent="0">
              <a:buNone/>
            </a:pPr>
            <a:endParaRPr lang="en-US" sz="1758" dirty="0">
              <a:solidFill>
                <a:srgbClr val="0B5ED7"/>
              </a:solidFill>
              <a:latin typeface="Times New Roman" pitchFamily="18" charset="0"/>
              <a:cs typeface="Times New Roman" pitchFamily="18" charset="0"/>
            </a:endParaRPr>
          </a:p>
          <a:p>
            <a:pPr marL="0" indent="0">
              <a:buNone/>
            </a:pPr>
            <a:endParaRPr lang="en-US" sz="1758" dirty="0">
              <a:solidFill>
                <a:srgbClr val="CC3300"/>
              </a:solidFill>
              <a:latin typeface="Times New Roman" pitchFamily="18" charset="0"/>
              <a:cs typeface="Times New Roman" pitchFamily="18" charset="0"/>
            </a:endParaRPr>
          </a:p>
          <a:p>
            <a:pPr marL="384070" lvl="1" indent="0">
              <a:buNone/>
            </a:pPr>
            <a:r>
              <a:rPr lang="en-US" sz="1758" dirty="0">
                <a:solidFill>
                  <a:srgbClr val="CC3300"/>
                </a:solidFill>
                <a:latin typeface="Times New Roman" pitchFamily="18" charset="0"/>
                <a:cs typeface="Times New Roman" pitchFamily="18" charset="0"/>
              </a:rPr>
              <a:t>How we can calculate the predictive accuracy of the classifier model in this case?</a:t>
            </a:r>
          </a:p>
          <a:p>
            <a:pPr marL="384070" lvl="1" indent="0">
              <a:buNone/>
            </a:pPr>
            <a:r>
              <a:rPr lang="en-US" sz="1758" dirty="0">
                <a:solidFill>
                  <a:srgbClr val="CC3300"/>
                </a:solidFill>
                <a:latin typeface="Times New Roman" pitchFamily="18" charset="0"/>
                <a:cs typeface="Times New Roman" pitchFamily="18" charset="0"/>
              </a:rPr>
              <a:t>Are the predictive accuracy same in both Example </a:t>
            </a:r>
            <a:r>
              <a:rPr lang="en-US" sz="1758" dirty="0" smtClean="0">
                <a:solidFill>
                  <a:srgbClr val="CC3300"/>
                </a:solidFill>
                <a:latin typeface="Times New Roman" pitchFamily="18" charset="0"/>
                <a:cs typeface="Times New Roman" pitchFamily="18" charset="0"/>
              </a:rPr>
              <a:t>1 </a:t>
            </a:r>
            <a:r>
              <a:rPr lang="en-US" sz="1758" dirty="0">
                <a:solidFill>
                  <a:srgbClr val="CC3300"/>
                </a:solidFill>
                <a:latin typeface="Times New Roman" pitchFamily="18" charset="0"/>
                <a:cs typeface="Times New Roman" pitchFamily="18" charset="0"/>
              </a:rPr>
              <a:t>and Example </a:t>
            </a:r>
            <a:r>
              <a:rPr lang="en-US" sz="1758" dirty="0" smtClean="0">
                <a:solidFill>
                  <a:srgbClr val="CC3300"/>
                </a:solidFill>
                <a:latin typeface="Times New Roman" pitchFamily="18" charset="0"/>
                <a:cs typeface="Times New Roman" pitchFamily="18" charset="0"/>
              </a:rPr>
              <a:t>2?</a:t>
            </a:r>
            <a:endParaRPr lang="en-US" sz="1758" dirty="0">
              <a:solidFill>
                <a:srgbClr val="CC3300"/>
              </a:solidFill>
              <a:latin typeface="Times New Roman" pitchFamily="18" charset="0"/>
              <a:cs typeface="Times New Roman" pitchFamily="18" charset="0"/>
            </a:endParaRPr>
          </a:p>
          <a:p>
            <a:pPr lvl="1"/>
            <a:endParaRPr lang="en-US" sz="1758" dirty="0">
              <a:solidFill>
                <a:srgbClr val="0B5ED7"/>
              </a:solidFill>
              <a:latin typeface="Times New Roman" pitchFamily="18" charset="0"/>
              <a:cs typeface="Times New Roman" pitchFamily="18" charset="0"/>
            </a:endParaRPr>
          </a:p>
          <a:p>
            <a:pPr lvl="1"/>
            <a:endParaRPr lang="en-US" sz="1758" dirty="0">
              <a:solidFill>
                <a:srgbClr val="0B5ED7"/>
              </a:solidFill>
              <a:latin typeface="Times New Roman" pitchFamily="18" charset="0"/>
              <a:cs typeface="Times New Roman" pitchFamily="18" charset="0"/>
            </a:endParaRPr>
          </a:p>
          <a:p>
            <a:pPr lvl="1"/>
            <a:endParaRPr lang="en-US" sz="1758" dirty="0">
              <a:solidFill>
                <a:srgbClr val="0B5ED7"/>
              </a:solidFill>
              <a:latin typeface="Times New Roman" pitchFamily="18" charset="0"/>
              <a:cs typeface="Times New Roman" pitchFamily="18" charset="0"/>
            </a:endParaRPr>
          </a:p>
          <a:p>
            <a:pPr lvl="1"/>
            <a:endParaRPr lang="en-US" sz="1758" dirty="0">
              <a:solidFill>
                <a:srgbClr val="0B5ED7"/>
              </a:solidFill>
              <a:latin typeface="Times New Roman" pitchFamily="18" charset="0"/>
              <a:cs typeface="Times New Roman" pitchFamily="18" charset="0"/>
            </a:endParaRPr>
          </a:p>
          <a:p>
            <a:pPr lvl="1"/>
            <a:endParaRPr lang="en-US" sz="1758" dirty="0">
              <a:solidFill>
                <a:srgbClr val="0B5ED7"/>
              </a:solidFill>
              <a:latin typeface="Times New Roman" pitchFamily="18" charset="0"/>
              <a:cs typeface="Times New Roman" pitchFamily="18" charset="0"/>
            </a:endParaRPr>
          </a:p>
          <a:p>
            <a:pPr lvl="1"/>
            <a:endParaRPr lang="en-US" sz="1758" dirty="0">
              <a:solidFill>
                <a:srgbClr val="0B5ED7"/>
              </a:solidFill>
              <a:latin typeface="Times New Roman" pitchFamily="18" charset="0"/>
              <a:cs typeface="Times New Roman" pitchFamily="18" charset="0"/>
            </a:endParaRPr>
          </a:p>
          <a:p>
            <a:pPr lvl="1"/>
            <a:endParaRPr lang="en-US" sz="1758" dirty="0">
              <a:solidFill>
                <a:srgbClr val="0B5ED7"/>
              </a:solidFill>
              <a:latin typeface="Times New Roman" pitchFamily="18" charset="0"/>
              <a:cs typeface="Times New Roman" pitchFamily="18" charset="0"/>
            </a:endParaRPr>
          </a:p>
          <a:p>
            <a:pPr lvl="1"/>
            <a:endParaRPr lang="en-US" sz="1758" dirty="0">
              <a:solidFill>
                <a:srgbClr val="0B5ED7"/>
              </a:solidFill>
              <a:latin typeface="Times New Roman" pitchFamily="18" charset="0"/>
              <a:cs typeface="Times New Roman" pitchFamily="18" charset="0"/>
            </a:endParaRPr>
          </a:p>
          <a:p>
            <a:pPr lvl="6"/>
            <a:endParaRPr lang="en-US" sz="977"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4588787" y="6416675"/>
            <a:ext cx="457200" cy="441325"/>
          </a:xfrm>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
        <p:nvSpPr>
          <p:cNvPr id="9" name="Rectangle 8"/>
          <p:cNvSpPr/>
          <p:nvPr/>
        </p:nvSpPr>
        <p:spPr>
          <a:xfrm>
            <a:off x="4904917" y="2327499"/>
            <a:ext cx="4071306" cy="360752"/>
          </a:xfrm>
          <a:prstGeom prst="rect">
            <a:avLst/>
          </a:prstGeom>
        </p:spPr>
        <p:txBody>
          <a:bodyPr wrap="square">
            <a:spAutoFit/>
          </a:bodyPr>
          <a:lstStyle/>
          <a:p>
            <a:pPr lvl="1"/>
            <a:endParaRPr lang="en-US" sz="1758" dirty="0">
              <a:solidFill>
                <a:srgbClr val="0B5ED7"/>
              </a:solidFill>
              <a:latin typeface="Times New Roman" pitchFamily="18" charset="0"/>
              <a:cs typeface="Times New Roman" pitchFamily="18" charset="0"/>
            </a:endParaRPr>
          </a:p>
        </p:txBody>
      </p:sp>
      <p:graphicFrame>
        <p:nvGraphicFramePr>
          <p:cNvPr id="5" name="Table 4"/>
          <p:cNvGraphicFramePr>
            <a:graphicFrameLocks noGrp="1"/>
          </p:cNvGraphicFramePr>
          <p:nvPr>
            <p:extLst/>
          </p:nvPr>
        </p:nvGraphicFramePr>
        <p:xfrm>
          <a:off x="1066000" y="3915205"/>
          <a:ext cx="6109077" cy="1090908"/>
        </p:xfrm>
        <a:graphic>
          <a:graphicData uri="http://schemas.openxmlformats.org/drawingml/2006/table">
            <a:tbl>
              <a:tblPr firstRow="1" bandRow="1">
                <a:tableStyleId>{5C22544A-7EE6-4342-B048-85BDC9FD1C3A}</a:tableStyleId>
              </a:tblPr>
              <a:tblGrid>
                <a:gridCol w="2045077"/>
                <a:gridCol w="2032000"/>
                <a:gridCol w="2032000"/>
              </a:tblGrid>
              <a:tr h="362225">
                <a:tc>
                  <a:txBody>
                    <a:bodyPr/>
                    <a:lstStyle/>
                    <a:p>
                      <a:pPr algn="ctr"/>
                      <a:r>
                        <a:rPr lang="en-IN" sz="1800" dirty="0" smtClean="0"/>
                        <a:t>Class</a:t>
                      </a:r>
                      <a:endParaRPr lang="en-IN" sz="1800" dirty="0"/>
                    </a:p>
                  </a:txBody>
                  <a:tcPr marL="89316" marR="89316" marT="44658" marB="44658"/>
                </a:tc>
                <a:tc>
                  <a:txBody>
                    <a:bodyPr/>
                    <a:lstStyle/>
                    <a:p>
                      <a:pPr algn="ctr"/>
                      <a:r>
                        <a:rPr lang="en-IN" sz="1800" dirty="0" smtClean="0"/>
                        <a:t>+</a:t>
                      </a:r>
                      <a:endParaRPr lang="en-IN" sz="1800" dirty="0"/>
                    </a:p>
                  </a:txBody>
                  <a:tcPr marL="89316" marR="89316" marT="44658" marB="44658"/>
                </a:tc>
                <a:tc>
                  <a:txBody>
                    <a:bodyPr/>
                    <a:lstStyle/>
                    <a:p>
                      <a:pPr algn="ctr"/>
                      <a:r>
                        <a:rPr lang="en-IN" sz="1800" dirty="0" smtClean="0"/>
                        <a:t>-</a:t>
                      </a:r>
                      <a:endParaRPr lang="en-IN" sz="1800" dirty="0"/>
                    </a:p>
                  </a:txBody>
                  <a:tcPr marL="89316" marR="89316" marT="44658" marB="44658"/>
                </a:tc>
              </a:tr>
              <a:tr h="362225">
                <a:tc>
                  <a:txBody>
                    <a:bodyPr/>
                    <a:lstStyle/>
                    <a:p>
                      <a:pPr algn="ctr"/>
                      <a:r>
                        <a:rPr lang="en-IN" sz="1800" dirty="0" smtClean="0"/>
                        <a:t>+</a:t>
                      </a:r>
                      <a:endParaRPr lang="en-IN" sz="1800" dirty="0"/>
                    </a:p>
                  </a:txBody>
                  <a:tcPr marL="89316" marR="89316" marT="44658" marB="44658"/>
                </a:tc>
                <a:tc>
                  <a:txBody>
                    <a:bodyPr/>
                    <a:lstStyle/>
                    <a:p>
                      <a:pPr algn="ctr"/>
                      <a:r>
                        <a:rPr lang="en-IN" sz="1800" dirty="0" smtClean="0">
                          <a:latin typeface="Times New Roman" pitchFamily="18" charset="0"/>
                          <a:cs typeface="Times New Roman" pitchFamily="18" charset="0"/>
                        </a:rPr>
                        <a:t>52</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18</a:t>
                      </a:r>
                      <a:endParaRPr lang="en-IN" sz="1800" dirty="0">
                        <a:latin typeface="Times New Roman" pitchFamily="18" charset="0"/>
                        <a:cs typeface="Times New Roman" pitchFamily="18" charset="0"/>
                      </a:endParaRPr>
                    </a:p>
                  </a:txBody>
                  <a:tcPr marL="89316" marR="89316" marT="44658" marB="44658"/>
                </a:tc>
              </a:tr>
              <a:tr h="362225">
                <a:tc>
                  <a:txBody>
                    <a:bodyPr/>
                    <a:lstStyle/>
                    <a:p>
                      <a:pPr algn="ctr"/>
                      <a:r>
                        <a:rPr lang="en-IN" sz="1800" dirty="0" smtClean="0"/>
                        <a:t>-</a:t>
                      </a:r>
                      <a:endParaRPr lang="en-IN" sz="1800" dirty="0"/>
                    </a:p>
                  </a:txBody>
                  <a:tcPr marL="89316" marR="89316" marT="44658" marB="44658"/>
                </a:tc>
                <a:tc>
                  <a:txBody>
                    <a:bodyPr/>
                    <a:lstStyle/>
                    <a:p>
                      <a:pPr algn="ctr"/>
                      <a:r>
                        <a:rPr lang="en-IN" sz="1800" dirty="0" smtClean="0">
                          <a:latin typeface="Times New Roman" pitchFamily="18" charset="0"/>
                          <a:cs typeface="Times New Roman" pitchFamily="18" charset="0"/>
                        </a:rPr>
                        <a:t>21</a:t>
                      </a:r>
                      <a:endParaRPr lang="en-IN" sz="1800" dirty="0">
                        <a:latin typeface="Times New Roman" pitchFamily="18" charset="0"/>
                        <a:cs typeface="Times New Roman" pitchFamily="18" charset="0"/>
                      </a:endParaRPr>
                    </a:p>
                  </a:txBody>
                  <a:tcPr marL="89316" marR="89316" marT="44658" marB="44658"/>
                </a:tc>
                <a:tc>
                  <a:txBody>
                    <a:bodyPr/>
                    <a:lstStyle/>
                    <a:p>
                      <a:pPr algn="ctr"/>
                      <a:r>
                        <a:rPr lang="en-IN" sz="1800" dirty="0" smtClean="0">
                          <a:latin typeface="Times New Roman" pitchFamily="18" charset="0"/>
                          <a:cs typeface="Times New Roman" pitchFamily="18" charset="0"/>
                        </a:rPr>
                        <a:t>123</a:t>
                      </a:r>
                      <a:endParaRPr lang="en-IN" sz="1800" dirty="0">
                        <a:latin typeface="Times New Roman" pitchFamily="18" charset="0"/>
                        <a:cs typeface="Times New Roman" pitchFamily="18" charset="0"/>
                      </a:endParaRPr>
                    </a:p>
                  </a:txBody>
                  <a:tcPr marL="89316" marR="89316" marT="44658" marB="44658"/>
                </a:tc>
              </a:tr>
            </a:tbl>
          </a:graphicData>
        </a:graphic>
      </p:graphicFrame>
      <p:sp>
        <p:nvSpPr>
          <p:cNvPr id="8" name="Title 1"/>
          <p:cNvSpPr>
            <a:spLocks noGrp="1"/>
          </p:cNvSpPr>
          <p:nvPr>
            <p:ph type="title"/>
          </p:nvPr>
        </p:nvSpPr>
        <p:spPr>
          <a:xfrm>
            <a:off x="248099" y="352569"/>
            <a:ext cx="8716546" cy="668214"/>
          </a:xfrm>
        </p:spPr>
        <p:txBody>
          <a:bodyPr>
            <a:noAutofit/>
          </a:bodyPr>
          <a:lstStyle/>
          <a:p>
            <a:r>
              <a:rPr lang="en-US" sz="3100" b="1" dirty="0">
                <a:solidFill>
                  <a:srgbClr val="002060"/>
                </a:solidFill>
                <a:latin typeface="Times New Roman" panose="02020603050405020304" pitchFamily="18" charset="0"/>
                <a:cs typeface="Times New Roman" panose="02020603050405020304" pitchFamily="18" charset="0"/>
              </a:rPr>
              <a:t>Confusion Matrix for Multiclass Classifier</a:t>
            </a:r>
            <a:endParaRPr lang="en-IN" sz="3100" b="1" dirty="0">
              <a:solidFill>
                <a:srgbClr val="002060"/>
              </a:solidFill>
              <a:latin typeface="Times New Roman" panose="02020603050405020304" pitchFamily="18" charset="0"/>
              <a:cs typeface="Times New Roman" panose="02020603050405020304" pitchFamily="18" charset="0"/>
            </a:endParaRPr>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1494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533400"/>
          </a:xfrm>
        </p:spPr>
        <p:txBody>
          <a:bodyPr>
            <a:noAutofit/>
          </a:bodyPr>
          <a:lstStyle/>
          <a:p>
            <a:r>
              <a:rPr lang="en-US" sz="3200" b="1" dirty="0">
                <a:solidFill>
                  <a:srgbClr val="004376"/>
                </a:solidFill>
              </a:rPr>
              <a:t>Recall, Sensitivity and False Alarm Rate</a:t>
            </a:r>
            <a:endParaRPr lang="en-IN" sz="3200" b="1" dirty="0">
              <a:solidFill>
                <a:srgbClr val="004376"/>
              </a:solidFill>
            </a:endParaRPr>
          </a:p>
        </p:txBody>
      </p:sp>
      <mc:AlternateContent xmlns:mc="http://schemas.openxmlformats.org/markup-compatibility/2006" xmlns:a14="http://schemas.microsoft.com/office/drawing/2010/main">
        <mc:Choice Requires="a14">
          <p:sp>
            <p:nvSpPr>
              <p:cNvPr id="6" name="Content Placeholder 2"/>
              <p:cNvSpPr>
                <a:spLocks noGrp="1"/>
              </p:cNvSpPr>
              <p:nvPr>
                <p:ph sz="quarter" idx="1"/>
              </p:nvPr>
            </p:nvSpPr>
            <p:spPr>
              <a:xfrm>
                <a:off x="301752" y="1527048"/>
                <a:ext cx="8689848" cy="4873752"/>
              </a:xfrm>
            </p:spPr>
            <p:txBody>
              <a:bodyPr>
                <a:normAutofit/>
              </a:bodyPr>
              <a:lstStyle/>
              <a:p>
                <a:pPr marL="0" indent="0">
                  <a:buNone/>
                </a:pPr>
                <a:r>
                  <a:rPr lang="en-US" sz="900" b="1" dirty="0" smtClean="0">
                    <a:latin typeface="Times New Roman" pitchFamily="18" charset="0"/>
                    <a:cs typeface="Times New Roman" pitchFamily="18" charset="0"/>
                  </a:rPr>
                  <a:t>		</a:t>
                </a:r>
              </a:p>
              <a:p>
                <a:r>
                  <a:rPr lang="en-US" sz="2200" b="1" dirty="0" smtClean="0">
                    <a:solidFill>
                      <a:srgbClr val="0B5ED7"/>
                    </a:solidFill>
                    <a:latin typeface="Times New Roman" pitchFamily="18" charset="0"/>
                    <a:cs typeface="Times New Roman" pitchFamily="18" charset="0"/>
                  </a:rPr>
                  <a:t>True Positive Rate </a:t>
                </a:r>
                <a:r>
                  <a:rPr lang="en-US" sz="2200" b="1" dirty="0" smtClean="0">
                    <a:latin typeface="Times New Roman" pitchFamily="18" charset="0"/>
                    <a:cs typeface="Times New Roman" pitchFamily="18" charset="0"/>
                  </a:rPr>
                  <a:t>(</a:t>
                </a:r>
                <a:r>
                  <a:rPr lang="en-US" sz="2200" b="1" dirty="0" smtClean="0">
                    <a:solidFill>
                      <a:srgbClr val="0B5ED7"/>
                    </a:solidFill>
                    <a:latin typeface="Times New Roman" pitchFamily="18" charset="0"/>
                    <a:cs typeface="Times New Roman" pitchFamily="18" charset="0"/>
                  </a:rPr>
                  <a:t>TPR</a:t>
                </a:r>
                <a:r>
                  <a:rPr lang="en-US" sz="2200" b="1"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It is defined as the fraction of the positive examples predicted correctly by the classifier.</a:t>
                </a:r>
              </a:p>
              <a:p>
                <a:pPr lvl="8"/>
                <a:endParaRPr lang="en-US" sz="1000" dirty="0" smtClean="0">
                  <a:latin typeface="Times New Roman" pitchFamily="18" charset="0"/>
                  <a:cs typeface="Times New Roman" pitchFamily="18" charset="0"/>
                </a:endParaRPr>
              </a:p>
              <a:p>
                <a:pPr marL="0" indent="0">
                  <a:buNone/>
                </a:pPr>
                <a:r>
                  <a:rPr lang="en-US" sz="2800" dirty="0">
                    <a:latin typeface="Times New Roman" pitchFamily="18" charset="0"/>
                    <a:cs typeface="Times New Roman" pitchFamily="18" charset="0"/>
                  </a:rPr>
                  <a:t> </a:t>
                </a:r>
                <a14:m>
                  <m:oMath xmlns:m="http://schemas.openxmlformats.org/officeDocument/2006/math">
                    <m:r>
                      <a:rPr lang="en-IN" sz="2400" i="1">
                        <a:latin typeface="Cambria Math"/>
                      </a:rPr>
                      <m:t>𝑇𝑃𝑅</m:t>
                    </m:r>
                    <m:r>
                      <a:rPr lang="en-IN" sz="2400" i="1">
                        <a:latin typeface="Cambria Math"/>
                      </a:rPr>
                      <m:t>=</m:t>
                    </m:r>
                    <m:f>
                      <m:fPr>
                        <m:ctrlPr>
                          <a:rPr lang="en-IN" sz="2400" i="1">
                            <a:latin typeface="Cambria Math" panose="02040503050406030204" pitchFamily="18" charset="0"/>
                          </a:rPr>
                        </m:ctrlPr>
                      </m:fPr>
                      <m:num>
                        <m:r>
                          <a:rPr lang="en-IN" sz="2400" i="1">
                            <a:latin typeface="Cambria Math"/>
                          </a:rPr>
                          <m:t>𝑇𝑃</m:t>
                        </m:r>
                      </m:num>
                      <m:den>
                        <m:r>
                          <a:rPr lang="en-IN" sz="2400" i="1">
                            <a:latin typeface="Cambria Math"/>
                          </a:rPr>
                          <m:t>𝑃</m:t>
                        </m:r>
                      </m:den>
                    </m:f>
                  </m:oMath>
                </a14:m>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f>
                      <m:fPr>
                        <m:ctrlPr>
                          <a:rPr lang="en-US" sz="2400" i="1" dirty="0">
                            <a:latin typeface="Cambria Math" panose="02040503050406030204" pitchFamily="18" charset="0"/>
                          </a:rPr>
                        </m:ctrlPr>
                      </m:fPr>
                      <m:num>
                        <m:r>
                          <a:rPr lang="en-IN" sz="2400" i="1" dirty="0">
                            <a:latin typeface="Cambria Math"/>
                          </a:rPr>
                          <m:t>𝑇𝑃</m:t>
                        </m:r>
                      </m:num>
                      <m:den>
                        <m:r>
                          <a:rPr lang="en-IN" sz="2400" i="1" dirty="0">
                            <a:latin typeface="Cambria Math"/>
                          </a:rPr>
                          <m:t>𝑇𝑃</m:t>
                        </m:r>
                        <m:r>
                          <a:rPr lang="en-IN" sz="2400" i="1" dirty="0">
                            <a:latin typeface="Cambria Math"/>
                          </a:rPr>
                          <m:t>+</m:t>
                        </m:r>
                        <m:r>
                          <a:rPr lang="en-IN" sz="2400" i="1" dirty="0">
                            <a:latin typeface="Cambria Math"/>
                          </a:rPr>
                          <m:t>𝐹𝑁</m:t>
                        </m:r>
                      </m:den>
                    </m:f>
                  </m:oMath>
                </a14:m>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a:t>
                </a:r>
                <a:endParaRPr lang="en-US" sz="2000" b="0" dirty="0" smtClean="0">
                  <a:latin typeface="Times New Roman" pitchFamily="18" charset="0"/>
                </a:endParaRPr>
              </a:p>
              <a:p>
                <a:pPr marL="0" indent="0">
                  <a:buNone/>
                </a:pPr>
                <a:endParaRPr lang="en-US" sz="20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This metrics is also known </a:t>
                </a:r>
                <a:r>
                  <a:rPr lang="en-US" sz="1800" dirty="0">
                    <a:latin typeface="Times New Roman" pitchFamily="18" charset="0"/>
                    <a:cs typeface="Times New Roman" pitchFamily="18" charset="0"/>
                  </a:rPr>
                  <a:t>as</a:t>
                </a:r>
                <a:r>
                  <a:rPr lang="en-US" sz="1800" dirty="0">
                    <a:solidFill>
                      <a:srgbClr val="A50021"/>
                    </a:solidFill>
                    <a:latin typeface="Times New Roman" pitchFamily="18" charset="0"/>
                    <a:cs typeface="Times New Roman" pitchFamily="18" charset="0"/>
                  </a:rPr>
                  <a:t> </a:t>
                </a:r>
                <a:r>
                  <a:rPr lang="en-US" sz="1800" b="1" i="1" dirty="0">
                    <a:solidFill>
                      <a:srgbClr val="A50021"/>
                    </a:solidFill>
                    <a:latin typeface="Times New Roman" pitchFamily="18" charset="0"/>
                    <a:cs typeface="Times New Roman" pitchFamily="18" charset="0"/>
                  </a:rPr>
                  <a:t>Recall</a:t>
                </a:r>
                <a:r>
                  <a:rPr lang="en-US" sz="1800" dirty="0">
                    <a:solidFill>
                      <a:srgbClr val="A50021"/>
                    </a:solidFill>
                    <a:latin typeface="Times New Roman" pitchFamily="18" charset="0"/>
                    <a:cs typeface="Times New Roman" pitchFamily="18" charset="0"/>
                  </a:rPr>
                  <a:t>, </a:t>
                </a:r>
                <a:r>
                  <a:rPr lang="en-US" sz="1800" dirty="0" smtClean="0">
                    <a:solidFill>
                      <a:srgbClr val="A50021"/>
                    </a:solidFill>
                    <a:latin typeface="Times New Roman" pitchFamily="18" charset="0"/>
                    <a:cs typeface="Times New Roman" pitchFamily="18" charset="0"/>
                  </a:rPr>
                  <a:t> </a:t>
                </a:r>
                <a:r>
                  <a:rPr lang="en-US" sz="1800" b="1" i="1" dirty="0" smtClean="0">
                    <a:solidFill>
                      <a:srgbClr val="A50021"/>
                    </a:solidFill>
                    <a:latin typeface="Times New Roman" pitchFamily="18" charset="0"/>
                    <a:cs typeface="Times New Roman" pitchFamily="18" charset="0"/>
                  </a:rPr>
                  <a:t>Sensitivity</a:t>
                </a:r>
                <a:r>
                  <a:rPr lang="en-US" sz="1800" dirty="0" smtClean="0">
                    <a:solidFill>
                      <a:srgbClr val="A50021"/>
                    </a:solidFill>
                    <a:latin typeface="Times New Roman" pitchFamily="18" charset="0"/>
                    <a:cs typeface="Times New Roman" pitchFamily="18" charset="0"/>
                  </a:rPr>
                  <a:t>  or </a:t>
                </a:r>
                <a:r>
                  <a:rPr lang="en-US" sz="1800" b="1" i="1" dirty="0">
                    <a:solidFill>
                      <a:srgbClr val="A50021"/>
                    </a:solidFill>
                    <a:latin typeface="Times New Roman" pitchFamily="18" charset="0"/>
                    <a:cs typeface="Times New Roman" pitchFamily="18" charset="0"/>
                  </a:rPr>
                  <a:t>Hit rate</a:t>
                </a:r>
                <a:r>
                  <a:rPr lang="en-US" sz="1800" dirty="0" smtClean="0">
                    <a:solidFill>
                      <a:srgbClr val="A50021"/>
                    </a:solidFill>
                    <a:latin typeface="Times New Roman" pitchFamily="18" charset="0"/>
                    <a:cs typeface="Times New Roman" pitchFamily="18" charset="0"/>
                  </a:rPr>
                  <a:t>.</a:t>
                </a:r>
              </a:p>
              <a:p>
                <a:pPr marL="0" indent="0">
                  <a:buNone/>
                </a:pPr>
                <a:endParaRPr lang="en-US" sz="1100" dirty="0" smtClean="0">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False Positive Rate </a:t>
                </a:r>
                <a:r>
                  <a:rPr lang="en-US" sz="2000" b="1" dirty="0" smtClean="0">
                    <a:latin typeface="Times New Roman" pitchFamily="18" charset="0"/>
                    <a:cs typeface="Times New Roman" pitchFamily="18" charset="0"/>
                  </a:rPr>
                  <a:t>(</a:t>
                </a:r>
                <a:r>
                  <a:rPr lang="en-US" sz="2000" b="1" dirty="0" smtClean="0">
                    <a:solidFill>
                      <a:srgbClr val="0B5ED7"/>
                    </a:solidFill>
                    <a:latin typeface="Times New Roman" pitchFamily="18" charset="0"/>
                    <a:cs typeface="Times New Roman" pitchFamily="18" charset="0"/>
                  </a:rPr>
                  <a:t>FPR</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It is defined as the fraction of negative examples classified as positive class by the classifier. </a:t>
                </a:r>
              </a:p>
              <a:p>
                <a:pPr lvl="8"/>
                <a:endParaRPr lang="en-US" sz="800"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IN" sz="1700" b="0" i="1" smtClean="0">
                          <a:latin typeface="Cambria Math"/>
                        </a:rPr>
                        <m:t>𝐹𝑃𝑅</m:t>
                      </m:r>
                      <m:r>
                        <a:rPr lang="en-IN" sz="1700" b="0" i="1" smtClean="0">
                          <a:latin typeface="Cambria Math"/>
                        </a:rPr>
                        <m:t>=</m:t>
                      </m:r>
                      <m:f>
                        <m:fPr>
                          <m:ctrlPr>
                            <a:rPr lang="en-IN" sz="1700" b="0" i="1" smtClean="0">
                              <a:latin typeface="Cambria Math" panose="02040503050406030204" pitchFamily="18" charset="0"/>
                            </a:rPr>
                          </m:ctrlPr>
                        </m:fPr>
                        <m:num>
                          <m:r>
                            <a:rPr lang="en-IN" sz="1700" b="0" i="1" smtClean="0">
                              <a:latin typeface="Cambria Math"/>
                            </a:rPr>
                            <m:t>𝐹𝑃</m:t>
                          </m:r>
                        </m:num>
                        <m:den>
                          <m:r>
                            <a:rPr lang="en-IN" sz="1700" b="0" i="1" smtClean="0">
                              <a:latin typeface="Cambria Math"/>
                            </a:rPr>
                            <m:t>𝑁</m:t>
                          </m:r>
                        </m:den>
                      </m:f>
                      <m:r>
                        <a:rPr lang="en-IN" sz="1700" b="0" i="1" smtClean="0">
                          <a:latin typeface="Cambria Math"/>
                        </a:rPr>
                        <m:t>=</m:t>
                      </m:r>
                      <m:f>
                        <m:fPr>
                          <m:ctrlPr>
                            <a:rPr lang="en-IN" sz="1700" b="0" i="1" smtClean="0">
                              <a:latin typeface="Cambria Math" panose="02040503050406030204" pitchFamily="18" charset="0"/>
                            </a:rPr>
                          </m:ctrlPr>
                        </m:fPr>
                        <m:num>
                          <m:r>
                            <a:rPr lang="en-IN" sz="1700" b="0" i="1" smtClean="0">
                              <a:latin typeface="Cambria Math"/>
                            </a:rPr>
                            <m:t>𝐹𝑃</m:t>
                          </m:r>
                        </m:num>
                        <m:den>
                          <m:r>
                            <a:rPr lang="en-IN" sz="1700" b="0" i="1" smtClean="0">
                              <a:latin typeface="Cambria Math"/>
                            </a:rPr>
                            <m:t>𝐹𝑃</m:t>
                          </m:r>
                          <m:r>
                            <a:rPr lang="en-IN" sz="1700" b="0" i="1" smtClean="0">
                              <a:latin typeface="Cambria Math"/>
                            </a:rPr>
                            <m:t>+</m:t>
                          </m:r>
                          <m:r>
                            <a:rPr lang="en-IN" sz="1700" b="0" i="1" smtClean="0">
                              <a:latin typeface="Cambria Math"/>
                            </a:rPr>
                            <m:t>𝑇𝑁</m:t>
                          </m:r>
                        </m:den>
                      </m:f>
                    </m:oMath>
                  </m:oMathPara>
                </a14:m>
                <a:endParaRPr lang="en-US" sz="1700" dirty="0" smtClean="0">
                  <a:latin typeface="Times New Roman" pitchFamily="18" charset="0"/>
                  <a:cs typeface="Times New Roman" pitchFamily="18" charset="0"/>
                </a:endParaRPr>
              </a:p>
              <a:p>
                <a:pPr lvl="7"/>
                <a:endParaRPr lang="en-US" sz="800" dirty="0" smtClean="0">
                  <a:latin typeface="Times New Roman" pitchFamily="18" charset="0"/>
                  <a:cs typeface="Times New Roman" pitchFamily="18" charset="0"/>
                </a:endParaRPr>
              </a:p>
              <a:p>
                <a:pPr lvl="1"/>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metric is also known as </a:t>
                </a:r>
                <a:r>
                  <a:rPr lang="en-US" sz="1600" b="1" i="1" dirty="0">
                    <a:solidFill>
                      <a:srgbClr val="A50021"/>
                    </a:solidFill>
                    <a:latin typeface="Times New Roman" pitchFamily="18" charset="0"/>
                    <a:cs typeface="Times New Roman" pitchFamily="18" charset="0"/>
                  </a:rPr>
                  <a:t>False Alarm Rate</a:t>
                </a:r>
                <a:r>
                  <a:rPr lang="en-US" sz="1600" dirty="0">
                    <a:solidFill>
                      <a:srgbClr val="A50021"/>
                    </a:solidFill>
                    <a:latin typeface="Times New Roman" pitchFamily="18" charset="0"/>
                    <a:cs typeface="Times New Roman" pitchFamily="18" charset="0"/>
                  </a:rPr>
                  <a:t>.</a:t>
                </a:r>
              </a:p>
              <a:p>
                <a:pPr marL="0" indent="0">
                  <a:buNone/>
                </a:pPr>
                <a:endParaRPr lang="en-US" sz="1900" dirty="0" smtClean="0">
                  <a:latin typeface="Times New Roman" pitchFamily="18" charset="0"/>
                  <a:cs typeface="Times New Roman" pitchFamily="18" charset="0"/>
                </a:endParaRPr>
              </a:p>
            </p:txBody>
          </p:sp>
        </mc:Choice>
        <mc:Fallback xmlns="">
          <p:sp>
            <p:nvSpPr>
              <p:cNvPr id="6" name="Content Placeholder 2"/>
              <p:cNvSpPr>
                <a:spLocks noGrp="1" noRot="1" noChangeAspect="1" noMove="1" noResize="1" noEditPoints="1" noAdjustHandles="1" noChangeArrowheads="1" noChangeShapeType="1" noTextEdit="1"/>
              </p:cNvSpPr>
              <p:nvPr>
                <p:ph sz="quarter" idx="1"/>
              </p:nvPr>
            </p:nvSpPr>
            <p:spPr>
              <a:xfrm>
                <a:off x="301752" y="1527048"/>
                <a:ext cx="8689848" cy="4873752"/>
              </a:xfrm>
              <a:blipFill rotWithShape="0">
                <a:blip r:embed="rId2"/>
                <a:stretch>
                  <a:fillRect l="-421"/>
                </a:stretch>
              </a:blipFill>
            </p:spPr>
            <p:txBody>
              <a:bodyPr/>
              <a:lstStyle/>
              <a:p>
                <a:r>
                  <a:rPr lang="en-IN">
                    <a:noFill/>
                  </a:rPr>
                  <a:t> </a:t>
                </a:r>
              </a:p>
            </p:txBody>
          </p:sp>
        </mc:Fallback>
      </mc:AlternateContent>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7477" y="2514600"/>
            <a:ext cx="44100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4418076" y="6356526"/>
            <a:ext cx="457200" cy="441325"/>
          </a:xfrm>
        </p:spPr>
        <p:txBody>
          <a:bodyPr/>
          <a:lstStyle/>
          <a:p>
            <a:fld id="{B6F15528-21DE-4FAA-801E-634DDDAF4B2B}" type="slidenum">
              <a:rPr lang="en-US" smtClean="0"/>
              <a:pPr/>
              <a:t>35</a:t>
            </a:fld>
            <a:endParaRPr lang="en-US" dirty="0"/>
          </a:p>
        </p:txBody>
      </p:sp>
      <p:sp>
        <p:nvSpPr>
          <p:cNvPr id="9" name="Slide Number Placeholder 5"/>
          <p:cNvSpPr txBox="1">
            <a:spLocks/>
          </p:cNvSpPr>
          <p:nvPr/>
        </p:nvSpPr>
        <p:spPr>
          <a:xfrm>
            <a:off x="-13398" y="6521521"/>
            <a:ext cx="1524000" cy="304800"/>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smtClean="0">
                <a:solidFill>
                  <a:schemeClr val="tx1"/>
                </a:solidFill>
              </a:rPr>
              <a:t>Dr. Debasis Samanta</a:t>
            </a:r>
            <a:endParaRPr lang="en-US" sz="900" b="1" dirty="0">
              <a:solidFill>
                <a:schemeClr val="tx1"/>
              </a:solidFill>
            </a:endParaRPr>
          </a:p>
        </p:txBody>
      </p:sp>
    </p:spTree>
    <p:extLst>
      <p:ext uri="{BB962C8B-B14F-4D97-AF65-F5344CB8AC3E}">
        <p14:creationId xmlns:p14="http://schemas.microsoft.com/office/powerpoint/2010/main" val="21066569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4376"/>
                </a:solidFill>
              </a:rPr>
              <a:t>Specificity</a:t>
            </a:r>
            <a:endParaRPr lang="en-IN" b="1" dirty="0">
              <a:solidFill>
                <a:srgbClr val="004376"/>
              </a:solidFill>
            </a:endParaRPr>
          </a:p>
        </p:txBody>
      </p:sp>
      <mc:AlternateContent xmlns:mc="http://schemas.openxmlformats.org/markup-compatibility/2006" xmlns:a14="http://schemas.microsoft.com/office/drawing/2010/main">
        <mc:Choice Requires="a14">
          <p:sp>
            <p:nvSpPr>
              <p:cNvPr id="6" name="Content Placeholder 2"/>
              <p:cNvSpPr>
                <a:spLocks noGrp="1"/>
              </p:cNvSpPr>
              <p:nvPr>
                <p:ph sz="quarter" idx="1"/>
              </p:nvPr>
            </p:nvSpPr>
            <p:spPr>
              <a:xfrm>
                <a:off x="228600" y="1371600"/>
                <a:ext cx="8425339" cy="5139267"/>
              </a:xfrm>
            </p:spPr>
            <p:txBody>
              <a:bodyPr>
                <a:normAutofit/>
              </a:bodyPr>
              <a:lstStyle/>
              <a:p>
                <a:r>
                  <a:rPr lang="en-US" sz="2000" b="1" dirty="0" smtClean="0">
                    <a:solidFill>
                      <a:srgbClr val="0B5ED7"/>
                    </a:solidFill>
                    <a:latin typeface="Times New Roman" pitchFamily="18" charset="0"/>
                    <a:cs typeface="Times New Roman" pitchFamily="18" charset="0"/>
                  </a:rPr>
                  <a:t>False Negative Rate </a:t>
                </a:r>
                <a:r>
                  <a:rPr lang="en-US" sz="2000" b="1" dirty="0" smtClean="0">
                    <a:latin typeface="Times New Roman" pitchFamily="18" charset="0"/>
                    <a:cs typeface="Times New Roman" pitchFamily="18" charset="0"/>
                  </a:rPr>
                  <a:t>(</a:t>
                </a:r>
                <a:r>
                  <a:rPr lang="en-US" sz="2000" b="1" dirty="0" smtClean="0">
                    <a:solidFill>
                      <a:srgbClr val="0B5ED7"/>
                    </a:solidFill>
                    <a:latin typeface="Times New Roman" pitchFamily="18" charset="0"/>
                    <a:cs typeface="Times New Roman" pitchFamily="18" charset="0"/>
                  </a:rPr>
                  <a:t>FNR</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It is defined as the fraction of positive examples classified as a negative class by the classifier.</a:t>
                </a:r>
              </a:p>
              <a:p>
                <a:pPr lvl="8"/>
                <a:endParaRPr lang="en-US" sz="800" dirty="0" smtClean="0">
                  <a:latin typeface="Times New Roman" pitchFamily="18" charset="0"/>
                  <a:cs typeface="Times New Roman" pitchFamily="18" charset="0"/>
                </a:endParaRPr>
              </a:p>
              <a:p>
                <a:pPr marL="0" indent="0">
                  <a:buNone/>
                </a:pPr>
                <a:endParaRPr lang="en-US" sz="2000" b="0" i="1" dirty="0" smtClean="0">
                  <a:latin typeface="Cambria Math"/>
                </a:endParaRPr>
              </a:p>
              <a:p>
                <a:pPr marL="0" indent="0">
                  <a:buNone/>
                </a:pPr>
                <a14:m>
                  <m:oMathPara xmlns:m="http://schemas.openxmlformats.org/officeDocument/2006/math">
                    <m:oMathParaPr>
                      <m:jc m:val="left"/>
                    </m:oMathParaPr>
                    <m:oMath xmlns:m="http://schemas.openxmlformats.org/officeDocument/2006/math">
                      <m:r>
                        <a:rPr lang="en-IN" sz="2000" b="0" i="1" smtClean="0">
                          <a:latin typeface="Cambria Math"/>
                        </a:rPr>
                        <m:t>𝐹𝑁𝑅</m:t>
                      </m:r>
                      <m:r>
                        <a:rPr lang="en-IN" sz="2000" b="0" i="1" smtClean="0">
                          <a:latin typeface="Cambria Math"/>
                        </a:rPr>
                        <m:t>=</m:t>
                      </m:r>
                      <m:f>
                        <m:fPr>
                          <m:ctrlPr>
                            <a:rPr lang="en-IN" sz="2000" b="0" i="1" smtClean="0">
                              <a:latin typeface="Cambria Math" panose="02040503050406030204" pitchFamily="18" charset="0"/>
                            </a:rPr>
                          </m:ctrlPr>
                        </m:fPr>
                        <m:num>
                          <m:r>
                            <a:rPr lang="en-IN" sz="2000" b="0" i="1" smtClean="0">
                              <a:latin typeface="Cambria Math"/>
                            </a:rPr>
                            <m:t>𝐹𝑁</m:t>
                          </m:r>
                        </m:num>
                        <m:den>
                          <m:r>
                            <a:rPr lang="en-IN" sz="2000" b="0" i="1" smtClean="0">
                              <a:latin typeface="Cambria Math"/>
                            </a:rPr>
                            <m:t>𝑃</m:t>
                          </m:r>
                        </m:den>
                      </m:f>
                      <m:r>
                        <a:rPr lang="en-IN" sz="2000" b="0" i="1" smtClean="0">
                          <a:latin typeface="Cambria Math"/>
                        </a:rPr>
                        <m:t>=</m:t>
                      </m:r>
                      <m:f>
                        <m:fPr>
                          <m:ctrlPr>
                            <a:rPr lang="en-IN" sz="2000" b="0" i="1" smtClean="0">
                              <a:latin typeface="Cambria Math" panose="02040503050406030204" pitchFamily="18" charset="0"/>
                            </a:rPr>
                          </m:ctrlPr>
                        </m:fPr>
                        <m:num>
                          <m:r>
                            <a:rPr lang="en-IN" sz="2000" b="0" i="1" smtClean="0">
                              <a:latin typeface="Cambria Math"/>
                            </a:rPr>
                            <m:t>𝐹𝑁</m:t>
                          </m:r>
                        </m:num>
                        <m:den>
                          <m:r>
                            <a:rPr lang="en-IN" sz="2000" b="0" i="1" smtClean="0">
                              <a:latin typeface="Cambria Math"/>
                            </a:rPr>
                            <m:t>𝑇𝑃</m:t>
                          </m:r>
                          <m:r>
                            <a:rPr lang="en-IN" sz="2000" b="0" i="1" smtClean="0">
                              <a:latin typeface="Cambria Math"/>
                            </a:rPr>
                            <m:t>+</m:t>
                          </m:r>
                          <m:r>
                            <a:rPr lang="en-IN" sz="2000" b="0" i="1" smtClean="0">
                              <a:latin typeface="Cambria Math"/>
                            </a:rPr>
                            <m:t>𝐹𝑁</m:t>
                          </m:r>
                        </m:den>
                      </m:f>
                    </m:oMath>
                  </m:oMathPara>
                </a14:m>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True Negative Rate </a:t>
                </a:r>
                <a:r>
                  <a:rPr lang="en-US" sz="2000" b="1" dirty="0" smtClean="0">
                    <a:latin typeface="Times New Roman" pitchFamily="18" charset="0"/>
                    <a:cs typeface="Times New Roman" pitchFamily="18" charset="0"/>
                  </a:rPr>
                  <a:t>(</a:t>
                </a:r>
                <a:r>
                  <a:rPr lang="en-US" sz="2000" b="1" dirty="0" smtClean="0">
                    <a:solidFill>
                      <a:srgbClr val="0B5ED7"/>
                    </a:solidFill>
                    <a:latin typeface="Times New Roman" pitchFamily="18" charset="0"/>
                    <a:cs typeface="Times New Roman" pitchFamily="18" charset="0"/>
                  </a:rPr>
                  <a:t>TNR</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It is defined as the fraction of negative examples classified correctly by the classifier</a:t>
                </a:r>
              </a:p>
              <a:p>
                <a:pPr lvl="8"/>
                <a:endParaRPr lang="en-US" sz="800"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IN" sz="2400" b="0" i="1" smtClean="0">
                          <a:latin typeface="Cambria Math"/>
                        </a:rPr>
                        <m:t>𝑇𝑁𝑅</m:t>
                      </m:r>
                      <m:r>
                        <a:rPr lang="en-IN" sz="2400" b="0" i="1" smtClean="0">
                          <a:latin typeface="Cambria Math"/>
                        </a:rPr>
                        <m:t>=</m:t>
                      </m:r>
                      <m:f>
                        <m:fPr>
                          <m:ctrlPr>
                            <a:rPr lang="en-IN" sz="2400" b="0" i="1" smtClean="0">
                              <a:latin typeface="Cambria Math" panose="02040503050406030204" pitchFamily="18" charset="0"/>
                            </a:rPr>
                          </m:ctrlPr>
                        </m:fPr>
                        <m:num>
                          <m:r>
                            <a:rPr lang="en-IN" sz="2400" b="0" i="1" smtClean="0">
                              <a:latin typeface="Cambria Math"/>
                            </a:rPr>
                            <m:t>𝑇𝑁</m:t>
                          </m:r>
                        </m:num>
                        <m:den>
                          <m:r>
                            <a:rPr lang="en-IN" sz="2400" b="0" i="1" smtClean="0">
                              <a:latin typeface="Cambria Math"/>
                            </a:rPr>
                            <m:t>𝑁</m:t>
                          </m:r>
                        </m:den>
                      </m:f>
                      <m:r>
                        <a:rPr lang="en-IN" sz="2400" b="0" i="1" smtClean="0">
                          <a:latin typeface="Cambria Math"/>
                        </a:rPr>
                        <m:t>=</m:t>
                      </m:r>
                      <m:f>
                        <m:fPr>
                          <m:ctrlPr>
                            <a:rPr lang="en-IN" sz="2400" b="0" i="1" smtClean="0">
                              <a:latin typeface="Cambria Math" panose="02040503050406030204" pitchFamily="18" charset="0"/>
                            </a:rPr>
                          </m:ctrlPr>
                        </m:fPr>
                        <m:num>
                          <m:r>
                            <a:rPr lang="en-IN" sz="2400" b="0" i="1" smtClean="0">
                              <a:latin typeface="Cambria Math"/>
                            </a:rPr>
                            <m:t>𝑇𝑁</m:t>
                          </m:r>
                        </m:num>
                        <m:den>
                          <m:r>
                            <a:rPr lang="en-IN" sz="2400" b="0" i="1" smtClean="0">
                              <a:latin typeface="Cambria Math"/>
                            </a:rPr>
                            <m:t>𝑇𝑁</m:t>
                          </m:r>
                          <m:r>
                            <a:rPr lang="en-IN" sz="2400" b="0" i="1" smtClean="0">
                              <a:latin typeface="Cambria Math"/>
                            </a:rPr>
                            <m:t>+</m:t>
                          </m:r>
                          <m:r>
                            <a:rPr lang="en-IN" sz="2400" b="0" i="1" smtClean="0">
                              <a:latin typeface="Cambria Math"/>
                            </a:rPr>
                            <m:t>𝐹𝑃</m:t>
                          </m:r>
                        </m:den>
                      </m:f>
                    </m:oMath>
                  </m:oMathPara>
                </a14:m>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This metric is also </a:t>
                </a:r>
                <a:r>
                  <a:rPr lang="en-US" sz="1800" dirty="0">
                    <a:latin typeface="Times New Roman" pitchFamily="18" charset="0"/>
                    <a:cs typeface="Times New Roman" pitchFamily="18" charset="0"/>
                  </a:rPr>
                  <a:t>known as </a:t>
                </a:r>
                <a:r>
                  <a:rPr lang="en-US" sz="1800" b="1" i="1" dirty="0">
                    <a:solidFill>
                      <a:srgbClr val="A50021"/>
                    </a:solidFill>
                    <a:latin typeface="Times New Roman" pitchFamily="18" charset="0"/>
                    <a:cs typeface="Times New Roman" pitchFamily="18" charset="0"/>
                  </a:rPr>
                  <a:t>Specificity</a:t>
                </a:r>
                <a:r>
                  <a:rPr lang="en-US" sz="1800" dirty="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p:txBody>
          </p:sp>
        </mc:Choice>
        <mc:Fallback xmlns="">
          <p:sp>
            <p:nvSpPr>
              <p:cNvPr id="6" name="Content Placeholder 2"/>
              <p:cNvSpPr>
                <a:spLocks noGrp="1" noRot="1" noChangeAspect="1" noMove="1" noResize="1" noEditPoints="1" noAdjustHandles="1" noChangeArrowheads="1" noChangeShapeType="1" noTextEdit="1"/>
              </p:cNvSpPr>
              <p:nvPr>
                <p:ph sz="quarter" idx="1"/>
              </p:nvPr>
            </p:nvSpPr>
            <p:spPr>
              <a:xfrm>
                <a:off x="228600" y="1371600"/>
                <a:ext cx="8425339" cy="5139267"/>
              </a:xfrm>
              <a:blipFill rotWithShape="0">
                <a:blip r:embed="rId2"/>
                <a:stretch>
                  <a:fillRect l="-289" t="-593" r="-1158"/>
                </a:stretch>
              </a:blipFill>
            </p:spPr>
            <p:txBody>
              <a:bodyPr/>
              <a:lstStyle/>
              <a:p>
                <a:r>
                  <a:rPr lang="en-IN">
                    <a:noFill/>
                  </a:rPr>
                  <a:t> </a:t>
                </a:r>
              </a:p>
            </p:txBody>
          </p:sp>
        </mc:Fallback>
      </mc:AlternateContent>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982" y="2209800"/>
            <a:ext cx="44100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4340352" y="6424211"/>
            <a:ext cx="457200" cy="441325"/>
          </a:xfrm>
        </p:spPr>
        <p:txBody>
          <a:bodyPr/>
          <a:lstStyle/>
          <a:p>
            <a:fld id="{B6F15528-21DE-4FAA-801E-634DDDAF4B2B}" type="slidenum">
              <a:rPr lang="en-US" smtClean="0"/>
              <a:pPr/>
              <a:t>36</a:t>
            </a:fld>
            <a:endParaRPr lang="en-US"/>
          </a:p>
        </p:txBody>
      </p:sp>
      <p:sp>
        <p:nvSpPr>
          <p:cNvPr id="9" name="Slide Number Placeholder 5"/>
          <p:cNvSpPr txBox="1">
            <a:spLocks/>
          </p:cNvSpPr>
          <p:nvPr/>
        </p:nvSpPr>
        <p:spPr>
          <a:xfrm>
            <a:off x="-13398" y="6521521"/>
            <a:ext cx="1524000" cy="304800"/>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smtClean="0">
                <a:solidFill>
                  <a:schemeClr val="tx1"/>
                </a:solidFill>
              </a:rPr>
              <a:t>Dr. Debasis Samanta</a:t>
            </a:r>
            <a:endParaRPr lang="en-US" sz="900" b="1" dirty="0">
              <a:solidFill>
                <a:schemeClr val="tx1"/>
              </a:solidFill>
            </a:endParaRPr>
          </a:p>
        </p:txBody>
      </p:sp>
    </p:spTree>
    <p:extLst>
      <p:ext uri="{BB962C8B-B14F-4D97-AF65-F5344CB8AC3E}">
        <p14:creationId xmlns:p14="http://schemas.microsoft.com/office/powerpoint/2010/main" val="19835030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4376"/>
                </a:solidFill>
              </a:rPr>
              <a:t>Precision, F1 Score</a:t>
            </a:r>
            <a:endParaRPr lang="en-IN" b="1" dirty="0">
              <a:solidFill>
                <a:srgbClr val="004376"/>
              </a:solidFill>
            </a:endParaRPr>
          </a:p>
        </p:txBody>
      </p:sp>
      <mc:AlternateContent xmlns:mc="http://schemas.openxmlformats.org/markup-compatibility/2006" xmlns:a14="http://schemas.microsoft.com/office/drawing/2010/main">
        <mc:Choice Requires="a14">
          <p:sp>
            <p:nvSpPr>
              <p:cNvPr id="6" name="Content Placeholder 4"/>
              <p:cNvSpPr txBox="1">
                <a:spLocks/>
              </p:cNvSpPr>
              <p:nvPr/>
            </p:nvSpPr>
            <p:spPr>
              <a:xfrm>
                <a:off x="152400" y="1371600"/>
                <a:ext cx="8839200" cy="5401734"/>
              </a:xfrm>
              <a:prstGeom prst="rect">
                <a:avLst/>
              </a:prstGeom>
            </p:spPr>
            <p:txBody>
              <a:bodyPr vert="horz">
                <a:normAutofit fontScale="55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sz="3200" b="1" dirty="0" smtClean="0">
                    <a:solidFill>
                      <a:srgbClr val="0B5ED7"/>
                    </a:solidFill>
                    <a:latin typeface="Times New Roman" pitchFamily="18" charset="0"/>
                    <a:cs typeface="Times New Roman" pitchFamily="18" charset="0"/>
                  </a:rPr>
                  <a:t>Positive Predictive Value </a:t>
                </a:r>
                <a:r>
                  <a:rPr lang="en-US" sz="3200" b="1" dirty="0" smtClean="0">
                    <a:latin typeface="Times New Roman" pitchFamily="18" charset="0"/>
                    <a:cs typeface="Times New Roman" pitchFamily="18" charset="0"/>
                  </a:rPr>
                  <a:t>(</a:t>
                </a:r>
                <a:r>
                  <a:rPr lang="en-US" sz="3200" b="1" dirty="0" smtClean="0">
                    <a:solidFill>
                      <a:srgbClr val="0B5ED7"/>
                    </a:solidFill>
                    <a:latin typeface="Times New Roman" pitchFamily="18" charset="0"/>
                    <a:cs typeface="Times New Roman" pitchFamily="18" charset="0"/>
                  </a:rPr>
                  <a:t>PPV</a:t>
                </a:r>
                <a:r>
                  <a:rPr lang="en-US" sz="3200" b="1"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It is </a:t>
                </a:r>
                <a:r>
                  <a:rPr lang="en-US" sz="3200" dirty="0" smtClean="0">
                    <a:latin typeface="Times New Roman" pitchFamily="18" charset="0"/>
                    <a:cs typeface="Times New Roman" pitchFamily="18" charset="0"/>
                  </a:rPr>
                  <a:t>defined as the fraction </a:t>
                </a:r>
                <a:r>
                  <a:rPr lang="en-US" sz="3200" dirty="0">
                    <a:latin typeface="Times New Roman" pitchFamily="18" charset="0"/>
                    <a:cs typeface="Times New Roman" pitchFamily="18" charset="0"/>
                  </a:rPr>
                  <a:t>of the positive examples </a:t>
                </a:r>
                <a:r>
                  <a:rPr lang="en-US" sz="3200" dirty="0" smtClean="0">
                    <a:latin typeface="Times New Roman" pitchFamily="18" charset="0"/>
                    <a:cs typeface="Times New Roman" pitchFamily="18" charset="0"/>
                  </a:rPr>
                  <a:t>classified as positive that are really positive</a:t>
                </a:r>
              </a:p>
              <a:p>
                <a:pPr lvl="8">
                  <a:buClr>
                    <a:srgbClr val="0BD0D9"/>
                  </a:buClr>
                </a:pPr>
                <a:endParaRPr lang="en-US" dirty="0" smtClean="0">
                  <a:latin typeface="Times New Roman" pitchFamily="18" charset="0"/>
                  <a:cs typeface="Times New Roman" pitchFamily="18" charset="0"/>
                </a:endParaRPr>
              </a:p>
              <a:p>
                <a:pPr marL="0" indent="0">
                  <a:buClr>
                    <a:srgbClr val="0BD0D9"/>
                  </a:buClr>
                  <a:buNone/>
                </a:pPr>
                <a14:m>
                  <m:oMathPara xmlns:m="http://schemas.openxmlformats.org/officeDocument/2006/math">
                    <m:oMathParaPr>
                      <m:jc m:val="left"/>
                    </m:oMathParaPr>
                    <m:oMath xmlns:m="http://schemas.openxmlformats.org/officeDocument/2006/math">
                      <m:r>
                        <a:rPr lang="en-IN" sz="4000" b="0" i="1" smtClean="0">
                          <a:latin typeface="Cambria Math"/>
                        </a:rPr>
                        <m:t>𝑃𝑃𝑉</m:t>
                      </m:r>
                      <m:r>
                        <a:rPr lang="en-IN" sz="4000" b="0" i="1" smtClean="0">
                          <a:latin typeface="Cambria Math"/>
                        </a:rPr>
                        <m:t>=</m:t>
                      </m:r>
                      <m:f>
                        <m:fPr>
                          <m:ctrlPr>
                            <a:rPr lang="en-IN" sz="4000" b="0" i="1" smtClean="0">
                              <a:latin typeface="Cambria Math" panose="02040503050406030204" pitchFamily="18" charset="0"/>
                            </a:rPr>
                          </m:ctrlPr>
                        </m:fPr>
                        <m:num>
                          <m:r>
                            <a:rPr lang="en-IN" sz="4000" b="0" i="1" smtClean="0">
                              <a:latin typeface="Cambria Math"/>
                            </a:rPr>
                            <m:t>𝑇𝑃</m:t>
                          </m:r>
                        </m:num>
                        <m:den>
                          <m:r>
                            <a:rPr lang="en-IN" sz="4000" b="0" i="1" smtClean="0">
                              <a:latin typeface="Cambria Math"/>
                            </a:rPr>
                            <m:t>𝑇𝑃</m:t>
                          </m:r>
                          <m:r>
                            <a:rPr lang="en-IN" sz="4000" b="0" i="1" smtClean="0">
                              <a:latin typeface="Cambria Math"/>
                            </a:rPr>
                            <m:t>+</m:t>
                          </m:r>
                          <m:r>
                            <a:rPr lang="en-IN" sz="4000" b="0" i="1" smtClean="0">
                              <a:latin typeface="Cambria Math"/>
                            </a:rPr>
                            <m:t>𝐹𝑃</m:t>
                          </m:r>
                        </m:den>
                      </m:f>
                    </m:oMath>
                  </m:oMathPara>
                </a14:m>
                <a:endParaRPr lang="en-US" sz="2800" dirty="0" smtClean="0">
                  <a:latin typeface="Times New Roman" pitchFamily="18" charset="0"/>
                  <a:cs typeface="Times New Roman" pitchFamily="18" charset="0"/>
                </a:endParaRPr>
              </a:p>
              <a:p>
                <a:pPr marL="0" indent="0">
                  <a:buClr>
                    <a:srgbClr val="0BD0D9"/>
                  </a:buClr>
                  <a:buNone/>
                </a:pPr>
                <a:endParaRPr lang="en-US" sz="1300" dirty="0">
                  <a:latin typeface="Times New Roman" pitchFamily="18" charset="0"/>
                  <a:cs typeface="Times New Roman" pitchFamily="18" charset="0"/>
                </a:endParaRPr>
              </a:p>
              <a:p>
                <a:pPr lvl="1">
                  <a:buClr>
                    <a:srgbClr val="0BD0D9"/>
                  </a:buClr>
                </a:pPr>
                <a:r>
                  <a:rPr lang="en-US" sz="2900" dirty="0" smtClean="0">
                    <a:latin typeface="Times New Roman" pitchFamily="18" charset="0"/>
                    <a:cs typeface="Times New Roman" pitchFamily="18" charset="0"/>
                  </a:rPr>
                  <a:t>It is also known </a:t>
                </a:r>
                <a:r>
                  <a:rPr lang="en-US" sz="2900" dirty="0">
                    <a:latin typeface="Times New Roman" pitchFamily="18" charset="0"/>
                    <a:cs typeface="Times New Roman" pitchFamily="18" charset="0"/>
                  </a:rPr>
                  <a:t>as </a:t>
                </a:r>
                <a:r>
                  <a:rPr lang="en-US" sz="2900" i="1" dirty="0">
                    <a:solidFill>
                      <a:srgbClr val="A50021"/>
                    </a:solidFill>
                    <a:latin typeface="Times New Roman" pitchFamily="18" charset="0"/>
                    <a:cs typeface="Times New Roman" pitchFamily="18" charset="0"/>
                  </a:rPr>
                  <a:t>Precision</a:t>
                </a:r>
                <a:r>
                  <a:rPr lang="en-US" sz="2900" dirty="0" smtClean="0">
                    <a:latin typeface="Times New Roman" pitchFamily="18" charset="0"/>
                    <a:cs typeface="Times New Roman" pitchFamily="18" charset="0"/>
                  </a:rPr>
                  <a:t>.</a:t>
                </a:r>
              </a:p>
              <a:p>
                <a:pPr lvl="8">
                  <a:buClr>
                    <a:srgbClr val="0BD0D9"/>
                  </a:buClr>
                </a:pPr>
                <a:endParaRPr lang="en-US" dirty="0">
                  <a:latin typeface="Times New Roman" pitchFamily="18" charset="0"/>
                  <a:cs typeface="Times New Roman" pitchFamily="18" charset="0"/>
                </a:endParaRPr>
              </a:p>
              <a:p>
                <a:pPr>
                  <a:buClr>
                    <a:srgbClr val="0BD0D9"/>
                  </a:buClr>
                </a:pPr>
                <a:r>
                  <a:rPr lang="en-US" sz="3200" b="1" dirty="0" smtClean="0">
                    <a:solidFill>
                      <a:srgbClr val="0B5ED7"/>
                    </a:solidFill>
                    <a:latin typeface="Times New Roman" pitchFamily="18" charset="0"/>
                    <a:cs typeface="Times New Roman" pitchFamily="18" charset="0"/>
                  </a:rPr>
                  <a:t>F</a:t>
                </a:r>
                <a:r>
                  <a:rPr lang="en-US" sz="3200" b="1" baseline="-25000" dirty="0" smtClean="0">
                    <a:solidFill>
                      <a:srgbClr val="0B5ED7"/>
                    </a:solidFill>
                    <a:latin typeface="Times New Roman" pitchFamily="18" charset="0"/>
                    <a:cs typeface="Times New Roman" pitchFamily="18" charset="0"/>
                  </a:rPr>
                  <a:t>1</a:t>
                </a:r>
                <a:r>
                  <a:rPr lang="en-US" sz="3200" b="1" dirty="0" smtClean="0">
                    <a:solidFill>
                      <a:srgbClr val="0B5ED7"/>
                    </a:solidFill>
                    <a:latin typeface="Times New Roman" pitchFamily="18" charset="0"/>
                    <a:cs typeface="Times New Roman" pitchFamily="18" charset="0"/>
                  </a:rPr>
                  <a:t> Score </a:t>
                </a:r>
                <a:r>
                  <a:rPr lang="en-US" sz="3200" b="1" dirty="0" smtClean="0">
                    <a:solidFill>
                      <a:prstClr val="black"/>
                    </a:solidFill>
                    <a:latin typeface="Times New Roman" pitchFamily="18" charset="0"/>
                    <a:cs typeface="Times New Roman" pitchFamily="18" charset="0"/>
                  </a:rPr>
                  <a:t>(</a:t>
                </a:r>
                <a:r>
                  <a:rPr lang="en-US" sz="3200" b="1" dirty="0" smtClean="0">
                    <a:solidFill>
                      <a:srgbClr val="0B5ED7"/>
                    </a:solidFill>
                    <a:latin typeface="Times New Roman" pitchFamily="18" charset="0"/>
                    <a:cs typeface="Times New Roman" pitchFamily="18" charset="0"/>
                  </a:rPr>
                  <a:t>F</a:t>
                </a:r>
                <a:r>
                  <a:rPr lang="en-US" sz="3200" b="1" baseline="-25000" dirty="0" smtClean="0">
                    <a:solidFill>
                      <a:srgbClr val="0B5ED7"/>
                    </a:solidFill>
                    <a:latin typeface="Times New Roman" pitchFamily="18" charset="0"/>
                    <a:cs typeface="Times New Roman" pitchFamily="18" charset="0"/>
                  </a:rPr>
                  <a:t>1</a:t>
                </a:r>
                <a:r>
                  <a:rPr lang="en-US" sz="3200" b="1" dirty="0" smtClean="0">
                    <a:solidFill>
                      <a:prstClr val="black"/>
                    </a:solidFill>
                    <a:latin typeface="Times New Roman" pitchFamily="18" charset="0"/>
                    <a:cs typeface="Times New Roman" pitchFamily="18" charset="0"/>
                  </a:rPr>
                  <a:t>):  </a:t>
                </a:r>
                <a:r>
                  <a:rPr lang="en-US" sz="3200" dirty="0" smtClean="0">
                    <a:solidFill>
                      <a:prstClr val="black"/>
                    </a:solidFill>
                    <a:latin typeface="Times New Roman" pitchFamily="18" charset="0"/>
                    <a:cs typeface="Times New Roman" pitchFamily="18" charset="0"/>
                  </a:rPr>
                  <a:t>Recall (</a:t>
                </a:r>
                <a:r>
                  <a:rPr lang="en-US" sz="3200" i="1" dirty="0" smtClean="0">
                    <a:solidFill>
                      <a:prstClr val="black"/>
                    </a:solidFill>
                    <a:latin typeface="Times New Roman" pitchFamily="18" charset="0"/>
                    <a:cs typeface="Times New Roman" pitchFamily="18" charset="0"/>
                  </a:rPr>
                  <a:t>r</a:t>
                </a:r>
                <a:r>
                  <a:rPr lang="en-US" sz="3200" dirty="0" smtClean="0">
                    <a:solidFill>
                      <a:prstClr val="black"/>
                    </a:solidFill>
                    <a:latin typeface="Times New Roman" pitchFamily="18" charset="0"/>
                    <a:cs typeface="Times New Roman" pitchFamily="18" charset="0"/>
                  </a:rPr>
                  <a:t>) and Precision (</a:t>
                </a:r>
                <a:r>
                  <a:rPr lang="en-US" sz="3200" i="1" dirty="0" smtClean="0">
                    <a:solidFill>
                      <a:prstClr val="black"/>
                    </a:solidFill>
                    <a:latin typeface="Times New Roman" pitchFamily="18" charset="0"/>
                    <a:cs typeface="Times New Roman" pitchFamily="18" charset="0"/>
                  </a:rPr>
                  <a:t>p</a:t>
                </a:r>
                <a:r>
                  <a:rPr lang="en-US" sz="3200" dirty="0" smtClean="0">
                    <a:solidFill>
                      <a:prstClr val="black"/>
                    </a:solidFill>
                    <a:latin typeface="Times New Roman" pitchFamily="18" charset="0"/>
                    <a:cs typeface="Times New Roman" pitchFamily="18" charset="0"/>
                  </a:rPr>
                  <a:t>)  are two widely used metrics employed in analysis, where detection of one of the classes is considered more significant than the others.</a:t>
                </a:r>
              </a:p>
              <a:p>
                <a:pPr lvl="8">
                  <a:buClr>
                    <a:srgbClr val="0BD0D9"/>
                  </a:buClr>
                </a:pPr>
                <a:endParaRPr lang="en-US" dirty="0" smtClean="0">
                  <a:solidFill>
                    <a:prstClr val="black"/>
                  </a:solidFill>
                  <a:latin typeface="Times New Roman" pitchFamily="18" charset="0"/>
                  <a:cs typeface="Times New Roman" pitchFamily="18" charset="0"/>
                </a:endParaRPr>
              </a:p>
              <a:p>
                <a:pPr lvl="1">
                  <a:buClr>
                    <a:srgbClr val="0BD0D9"/>
                  </a:buClr>
                </a:pPr>
                <a:r>
                  <a:rPr lang="en-US" sz="2900" b="1" dirty="0" smtClean="0">
                    <a:solidFill>
                      <a:prstClr val="black"/>
                    </a:solidFill>
                    <a:latin typeface="Times New Roman" pitchFamily="18" charset="0"/>
                    <a:cs typeface="Times New Roman" pitchFamily="18" charset="0"/>
                  </a:rPr>
                  <a:t> </a:t>
                </a:r>
                <a:r>
                  <a:rPr lang="en-US" sz="2900" dirty="0" smtClean="0">
                    <a:solidFill>
                      <a:prstClr val="black"/>
                    </a:solidFill>
                    <a:latin typeface="Times New Roman" pitchFamily="18" charset="0"/>
                    <a:cs typeface="Times New Roman" pitchFamily="18" charset="0"/>
                  </a:rPr>
                  <a:t>It is defined in terms of  (</a:t>
                </a:r>
                <a:r>
                  <a:rPr lang="en-US" sz="2900" i="1" dirty="0" smtClean="0">
                    <a:solidFill>
                      <a:prstClr val="black"/>
                    </a:solidFill>
                    <a:latin typeface="Times New Roman" pitchFamily="18" charset="0"/>
                    <a:cs typeface="Times New Roman" pitchFamily="18" charset="0"/>
                  </a:rPr>
                  <a:t>r</a:t>
                </a:r>
                <a:r>
                  <a:rPr lang="en-US" sz="2900" dirty="0" smtClean="0">
                    <a:solidFill>
                      <a:prstClr val="black"/>
                    </a:solidFill>
                    <a:latin typeface="Times New Roman" pitchFamily="18" charset="0"/>
                    <a:cs typeface="Times New Roman" pitchFamily="18" charset="0"/>
                  </a:rPr>
                  <a:t> or TPR) and (</a:t>
                </a:r>
                <a:r>
                  <a:rPr lang="en-US" sz="2900" i="1" dirty="0" smtClean="0">
                    <a:solidFill>
                      <a:prstClr val="black"/>
                    </a:solidFill>
                    <a:latin typeface="Times New Roman" pitchFamily="18" charset="0"/>
                    <a:cs typeface="Times New Roman" pitchFamily="18" charset="0"/>
                  </a:rPr>
                  <a:t>p</a:t>
                </a:r>
                <a:r>
                  <a:rPr lang="en-US" sz="2900" dirty="0" smtClean="0">
                    <a:solidFill>
                      <a:prstClr val="black"/>
                    </a:solidFill>
                    <a:latin typeface="Times New Roman" pitchFamily="18" charset="0"/>
                    <a:cs typeface="Times New Roman" pitchFamily="18" charset="0"/>
                  </a:rPr>
                  <a:t> or PPV) as follows.   </a:t>
                </a:r>
              </a:p>
              <a:p>
                <a:pPr lvl="8">
                  <a:buClr>
                    <a:srgbClr val="0BD0D9"/>
                  </a:buClr>
                </a:pPr>
                <a:endParaRPr lang="en-US" sz="1900" dirty="0" smtClean="0">
                  <a:solidFill>
                    <a:prstClr val="black"/>
                  </a:solidFill>
                  <a:latin typeface="Times New Roman" pitchFamily="18" charset="0"/>
                  <a:cs typeface="Times New Roman" pitchFamily="18" charset="0"/>
                </a:endParaRPr>
              </a:p>
              <a:p>
                <a:pPr marL="0" indent="0" algn="ctr">
                  <a:buClr>
                    <a:srgbClr val="0BD0D9"/>
                  </a:buClr>
                  <a:buNone/>
                </a:pPr>
                <a14:m>
                  <m:oMathPara xmlns:m="http://schemas.openxmlformats.org/officeDocument/2006/math">
                    <m:oMathParaPr>
                      <m:jc m:val="centerGroup"/>
                    </m:oMathParaPr>
                    <m:oMath xmlns:m="http://schemas.openxmlformats.org/officeDocument/2006/math">
                      <m:sSub>
                        <m:sSubPr>
                          <m:ctrlPr>
                            <a:rPr lang="en-IN" sz="3300" b="0" i="1" smtClean="0">
                              <a:solidFill>
                                <a:prstClr val="black"/>
                              </a:solidFill>
                              <a:latin typeface="Cambria Math" panose="02040503050406030204" pitchFamily="18" charset="0"/>
                            </a:rPr>
                          </m:ctrlPr>
                        </m:sSubPr>
                        <m:e>
                          <m:r>
                            <a:rPr lang="en-IN" sz="3300" b="0" i="1" smtClean="0">
                              <a:solidFill>
                                <a:prstClr val="black"/>
                              </a:solidFill>
                              <a:latin typeface="Cambria Math"/>
                            </a:rPr>
                            <m:t>𝐹</m:t>
                          </m:r>
                        </m:e>
                        <m:sub>
                          <m:r>
                            <a:rPr lang="en-IN" sz="3300" b="0" i="1" smtClean="0">
                              <a:solidFill>
                                <a:prstClr val="black"/>
                              </a:solidFill>
                              <a:latin typeface="Cambria Math"/>
                            </a:rPr>
                            <m:t>1</m:t>
                          </m:r>
                        </m:sub>
                      </m:sSub>
                      <m:r>
                        <a:rPr lang="en-IN" sz="3300" b="0" i="1" smtClean="0">
                          <a:solidFill>
                            <a:prstClr val="black"/>
                          </a:solidFill>
                          <a:latin typeface="Cambria Math"/>
                        </a:rPr>
                        <m:t>=</m:t>
                      </m:r>
                      <m:f>
                        <m:fPr>
                          <m:ctrlPr>
                            <a:rPr lang="en-IN" sz="3300" b="0" i="1" smtClean="0">
                              <a:solidFill>
                                <a:prstClr val="black"/>
                              </a:solidFill>
                              <a:latin typeface="Cambria Math" panose="02040503050406030204" pitchFamily="18" charset="0"/>
                            </a:rPr>
                          </m:ctrlPr>
                        </m:fPr>
                        <m:num>
                          <m:r>
                            <a:rPr lang="en-IN" sz="3300" b="0" i="1" smtClean="0">
                              <a:solidFill>
                                <a:prstClr val="black"/>
                              </a:solidFill>
                              <a:latin typeface="Cambria Math"/>
                            </a:rPr>
                            <m:t>2</m:t>
                          </m:r>
                          <m:r>
                            <a:rPr lang="en-IN" sz="3300" b="0" i="1" smtClean="0">
                              <a:solidFill>
                                <a:prstClr val="black"/>
                              </a:solidFill>
                              <a:latin typeface="Cambria Math"/>
                            </a:rPr>
                            <m:t>𝑟</m:t>
                          </m:r>
                          <m:r>
                            <a:rPr lang="en-IN" sz="3300" b="0" i="1" smtClean="0">
                              <a:solidFill>
                                <a:prstClr val="black"/>
                              </a:solidFill>
                              <a:latin typeface="Cambria Math"/>
                            </a:rPr>
                            <m:t>.</m:t>
                          </m:r>
                          <m:r>
                            <a:rPr lang="en-IN" sz="3300" b="0" i="1" smtClean="0">
                              <a:solidFill>
                                <a:prstClr val="black"/>
                              </a:solidFill>
                              <a:latin typeface="Cambria Math"/>
                            </a:rPr>
                            <m:t>𝑝</m:t>
                          </m:r>
                        </m:num>
                        <m:den>
                          <m:r>
                            <a:rPr lang="en-IN" sz="3300" b="0" i="1" smtClean="0">
                              <a:solidFill>
                                <a:prstClr val="black"/>
                              </a:solidFill>
                              <a:latin typeface="Cambria Math"/>
                            </a:rPr>
                            <m:t>𝑟</m:t>
                          </m:r>
                          <m:r>
                            <a:rPr lang="en-IN" sz="3300" b="0" i="1" smtClean="0">
                              <a:solidFill>
                                <a:prstClr val="black"/>
                              </a:solidFill>
                              <a:latin typeface="Cambria Math"/>
                            </a:rPr>
                            <m:t>+</m:t>
                          </m:r>
                          <m:r>
                            <a:rPr lang="en-IN" sz="3300" b="0" i="1" smtClean="0">
                              <a:solidFill>
                                <a:prstClr val="black"/>
                              </a:solidFill>
                              <a:latin typeface="Cambria Math"/>
                            </a:rPr>
                            <m:t>𝑝</m:t>
                          </m:r>
                        </m:den>
                      </m:f>
                      <m:r>
                        <a:rPr lang="en-IN" sz="3300" b="0" i="1" smtClean="0">
                          <a:solidFill>
                            <a:prstClr val="black"/>
                          </a:solidFill>
                          <a:latin typeface="Cambria Math"/>
                        </a:rPr>
                        <m:t>=</m:t>
                      </m:r>
                      <m:f>
                        <m:fPr>
                          <m:ctrlPr>
                            <a:rPr lang="en-IN" sz="3300" b="0" i="1" smtClean="0">
                              <a:solidFill>
                                <a:prstClr val="black"/>
                              </a:solidFill>
                              <a:latin typeface="Cambria Math" panose="02040503050406030204" pitchFamily="18" charset="0"/>
                            </a:rPr>
                          </m:ctrlPr>
                        </m:fPr>
                        <m:num>
                          <m:r>
                            <a:rPr lang="en-IN" sz="3300" b="0" i="1" smtClean="0">
                              <a:solidFill>
                                <a:prstClr val="black"/>
                              </a:solidFill>
                              <a:latin typeface="Cambria Math"/>
                            </a:rPr>
                            <m:t>2</m:t>
                          </m:r>
                          <m:r>
                            <a:rPr lang="en-IN" sz="3300" b="0" i="1" smtClean="0">
                              <a:solidFill>
                                <a:prstClr val="black"/>
                              </a:solidFill>
                              <a:latin typeface="Cambria Math"/>
                            </a:rPr>
                            <m:t>𝑇𝑃</m:t>
                          </m:r>
                        </m:num>
                        <m:den>
                          <m:r>
                            <a:rPr lang="en-IN" sz="3300" b="0" i="1" smtClean="0">
                              <a:solidFill>
                                <a:prstClr val="black"/>
                              </a:solidFill>
                              <a:latin typeface="Cambria Math"/>
                            </a:rPr>
                            <m:t>2</m:t>
                          </m:r>
                          <m:r>
                            <a:rPr lang="en-IN" sz="3300" b="0" i="1" smtClean="0">
                              <a:solidFill>
                                <a:prstClr val="black"/>
                              </a:solidFill>
                              <a:latin typeface="Cambria Math"/>
                            </a:rPr>
                            <m:t>𝑇𝑃</m:t>
                          </m:r>
                          <m:r>
                            <a:rPr lang="en-IN" sz="3300" b="0" i="1" smtClean="0">
                              <a:solidFill>
                                <a:prstClr val="black"/>
                              </a:solidFill>
                              <a:latin typeface="Cambria Math"/>
                            </a:rPr>
                            <m:t>+</m:t>
                          </m:r>
                          <m:r>
                            <a:rPr lang="en-IN" sz="3300" b="0" i="1" smtClean="0">
                              <a:solidFill>
                                <a:prstClr val="black"/>
                              </a:solidFill>
                              <a:latin typeface="Cambria Math"/>
                            </a:rPr>
                            <m:t>𝐹𝑃</m:t>
                          </m:r>
                          <m:r>
                            <a:rPr lang="en-IN" sz="3300" b="0" i="1" smtClean="0">
                              <a:solidFill>
                                <a:prstClr val="black"/>
                              </a:solidFill>
                              <a:latin typeface="Cambria Math"/>
                            </a:rPr>
                            <m:t>+</m:t>
                          </m:r>
                          <m:r>
                            <a:rPr lang="en-IN" sz="3300" b="0" i="1" smtClean="0">
                              <a:solidFill>
                                <a:prstClr val="black"/>
                              </a:solidFill>
                              <a:latin typeface="Cambria Math"/>
                            </a:rPr>
                            <m:t>𝐹𝑁</m:t>
                          </m:r>
                        </m:den>
                      </m:f>
                    </m:oMath>
                  </m:oMathPara>
                </a14:m>
                <a:endParaRPr lang="en-US" sz="3300" b="0" i="1" dirty="0" smtClean="0">
                  <a:solidFill>
                    <a:prstClr val="black"/>
                  </a:solidFill>
                  <a:latin typeface="Cambria Math"/>
                </a:endParaRPr>
              </a:p>
              <a:p>
                <a:pPr marL="0" indent="0" algn="ctr">
                  <a:buClr>
                    <a:srgbClr val="0BD0D9"/>
                  </a:buClr>
                  <a:buNone/>
                </a:pPr>
                <a:endParaRPr lang="en-IN" sz="3300" b="0" i="1" dirty="0" smtClean="0">
                  <a:solidFill>
                    <a:prstClr val="black"/>
                  </a:solidFill>
                  <a:latin typeface="Cambria Math"/>
                </a:endParaRPr>
              </a:p>
              <a:p>
                <a:pPr marL="0" indent="0" algn="ctr">
                  <a:buClr>
                    <a:srgbClr val="0BD0D9"/>
                  </a:buClr>
                  <a:buNone/>
                </a:pPr>
                <a14:m>
                  <m:oMathPara xmlns:m="http://schemas.openxmlformats.org/officeDocument/2006/math">
                    <m:oMathParaPr>
                      <m:jc m:val="centerGroup"/>
                    </m:oMathParaPr>
                    <m:oMath xmlns:m="http://schemas.openxmlformats.org/officeDocument/2006/math">
                      <m:r>
                        <a:rPr lang="en-IN" sz="3300" b="0" i="1" smtClean="0">
                          <a:solidFill>
                            <a:prstClr val="black"/>
                          </a:solidFill>
                          <a:latin typeface="Cambria Math"/>
                        </a:rPr>
                        <m:t>=</m:t>
                      </m:r>
                      <m:f>
                        <m:fPr>
                          <m:ctrlPr>
                            <a:rPr lang="en-IN" sz="3300" b="0" i="1" smtClean="0">
                              <a:solidFill>
                                <a:prstClr val="black"/>
                              </a:solidFill>
                              <a:latin typeface="Cambria Math" panose="02040503050406030204" pitchFamily="18" charset="0"/>
                            </a:rPr>
                          </m:ctrlPr>
                        </m:fPr>
                        <m:num>
                          <m:sSub>
                            <m:sSubPr>
                              <m:ctrlPr>
                                <a:rPr lang="en-IN" sz="3300" b="0" i="1" smtClean="0">
                                  <a:solidFill>
                                    <a:prstClr val="black"/>
                                  </a:solidFill>
                                  <a:latin typeface="Cambria Math" panose="02040503050406030204" pitchFamily="18" charset="0"/>
                                </a:rPr>
                              </m:ctrlPr>
                            </m:sSubPr>
                            <m:e>
                              <m:r>
                                <a:rPr lang="en-IN" sz="3300" b="0" i="1" smtClean="0">
                                  <a:solidFill>
                                    <a:prstClr val="black"/>
                                  </a:solidFill>
                                  <a:latin typeface="Cambria Math"/>
                                </a:rPr>
                                <m:t>2</m:t>
                              </m:r>
                              <m:r>
                                <a:rPr lang="en-IN" sz="3300" b="0" i="1" smtClean="0">
                                  <a:solidFill>
                                    <a:prstClr val="black"/>
                                  </a:solidFill>
                                  <a:latin typeface="Cambria Math"/>
                                </a:rPr>
                                <m:t>𝑓</m:t>
                              </m:r>
                            </m:e>
                            <m:sub>
                              <m:r>
                                <a:rPr lang="en-IN" sz="3300" b="0" i="1" smtClean="0">
                                  <a:solidFill>
                                    <a:prstClr val="black"/>
                                  </a:solidFill>
                                  <a:latin typeface="Cambria Math"/>
                                </a:rPr>
                                <m:t>++</m:t>
                              </m:r>
                            </m:sub>
                          </m:sSub>
                        </m:num>
                        <m:den>
                          <m:sSub>
                            <m:sSubPr>
                              <m:ctrlPr>
                                <a:rPr lang="en-IN" sz="3300" b="0" i="1" smtClean="0">
                                  <a:solidFill>
                                    <a:prstClr val="black"/>
                                  </a:solidFill>
                                  <a:latin typeface="Cambria Math" panose="02040503050406030204" pitchFamily="18" charset="0"/>
                                </a:rPr>
                              </m:ctrlPr>
                            </m:sSubPr>
                            <m:e>
                              <m:r>
                                <a:rPr lang="en-IN" sz="3300" b="0" i="1" smtClean="0">
                                  <a:solidFill>
                                    <a:prstClr val="black"/>
                                  </a:solidFill>
                                  <a:latin typeface="Cambria Math"/>
                                </a:rPr>
                                <m:t>2</m:t>
                              </m:r>
                              <m:r>
                                <a:rPr lang="en-IN" sz="3300" b="0" i="1" smtClean="0">
                                  <a:solidFill>
                                    <a:prstClr val="black"/>
                                  </a:solidFill>
                                  <a:latin typeface="Cambria Math"/>
                                </a:rPr>
                                <m:t>𝑓</m:t>
                              </m:r>
                            </m:e>
                            <m:sub>
                              <m:r>
                                <a:rPr lang="en-IN" sz="3300" b="0" i="1" smtClean="0">
                                  <a:solidFill>
                                    <a:prstClr val="black"/>
                                  </a:solidFill>
                                  <a:latin typeface="Cambria Math"/>
                                </a:rPr>
                                <m:t>++</m:t>
                              </m:r>
                            </m:sub>
                          </m:sSub>
                          <m:r>
                            <a:rPr lang="en-IN" sz="3300" b="0" i="1" smtClean="0">
                              <a:solidFill>
                                <a:prstClr val="black"/>
                              </a:solidFill>
                              <a:latin typeface="Cambria Math"/>
                            </a:rPr>
                            <m:t>+</m:t>
                          </m:r>
                          <m:sSub>
                            <m:sSubPr>
                              <m:ctrlPr>
                                <a:rPr lang="en-IN" sz="3300" b="0" i="1" smtClean="0">
                                  <a:solidFill>
                                    <a:prstClr val="black"/>
                                  </a:solidFill>
                                  <a:latin typeface="Cambria Math" panose="02040503050406030204" pitchFamily="18" charset="0"/>
                                </a:rPr>
                              </m:ctrlPr>
                            </m:sSubPr>
                            <m:e>
                              <m:r>
                                <a:rPr lang="en-IN" sz="3300" b="0" i="1" smtClean="0">
                                  <a:solidFill>
                                    <a:prstClr val="black"/>
                                  </a:solidFill>
                                  <a:latin typeface="Cambria Math"/>
                                </a:rPr>
                                <m:t>𝑓</m:t>
                              </m:r>
                            </m:e>
                            <m:sub>
                              <m:r>
                                <a:rPr lang="en-IN" sz="3300" b="0" i="1" smtClean="0">
                                  <a:solidFill>
                                    <a:prstClr val="black"/>
                                  </a:solidFill>
                                  <a:latin typeface="Cambria Math"/>
                                </a:rPr>
                                <m:t>∓</m:t>
                              </m:r>
                            </m:sub>
                          </m:sSub>
                          <m:r>
                            <a:rPr lang="en-IN" sz="3300" b="0" i="1" smtClean="0">
                              <a:solidFill>
                                <a:prstClr val="black"/>
                              </a:solidFill>
                              <a:latin typeface="Cambria Math"/>
                            </a:rPr>
                            <m:t>+</m:t>
                          </m:r>
                          <m:sSub>
                            <m:sSubPr>
                              <m:ctrlPr>
                                <a:rPr lang="en-IN" sz="3300" b="0" i="1" smtClean="0">
                                  <a:solidFill>
                                    <a:prstClr val="black"/>
                                  </a:solidFill>
                                  <a:latin typeface="Cambria Math" panose="02040503050406030204" pitchFamily="18" charset="0"/>
                                </a:rPr>
                              </m:ctrlPr>
                            </m:sSubPr>
                            <m:e>
                              <m:r>
                                <a:rPr lang="en-IN" sz="3300" b="0" i="1" smtClean="0">
                                  <a:solidFill>
                                    <a:prstClr val="black"/>
                                  </a:solidFill>
                                  <a:latin typeface="Cambria Math"/>
                                </a:rPr>
                                <m:t>𝑓</m:t>
                              </m:r>
                            </m:e>
                            <m:sub>
                              <m:r>
                                <a:rPr lang="en-IN" sz="3300" b="0" i="1" smtClean="0">
                                  <a:solidFill>
                                    <a:prstClr val="black"/>
                                  </a:solidFill>
                                  <a:latin typeface="Cambria Math"/>
                                </a:rPr>
                                <m:t>+−</m:t>
                              </m:r>
                            </m:sub>
                          </m:sSub>
                        </m:den>
                      </m:f>
                      <m:r>
                        <a:rPr lang="en-IN" sz="3300" b="0" i="1" smtClean="0">
                          <a:solidFill>
                            <a:prstClr val="black"/>
                          </a:solidFill>
                          <a:latin typeface="Cambria Math"/>
                        </a:rPr>
                        <m:t>=</m:t>
                      </m:r>
                      <m:f>
                        <m:fPr>
                          <m:ctrlPr>
                            <a:rPr lang="en-IN" sz="3300" b="0" i="1" smtClean="0">
                              <a:solidFill>
                                <a:prstClr val="black"/>
                              </a:solidFill>
                              <a:latin typeface="Cambria Math" panose="02040503050406030204" pitchFamily="18" charset="0"/>
                            </a:rPr>
                          </m:ctrlPr>
                        </m:fPr>
                        <m:num>
                          <m:r>
                            <a:rPr lang="en-IN" sz="3300" b="0" i="1" smtClean="0">
                              <a:solidFill>
                                <a:prstClr val="black"/>
                              </a:solidFill>
                              <a:latin typeface="Cambria Math"/>
                            </a:rPr>
                            <m:t>2</m:t>
                          </m:r>
                        </m:num>
                        <m:den>
                          <m:f>
                            <m:fPr>
                              <m:ctrlPr>
                                <a:rPr lang="en-IN" sz="3300" b="0" i="1" smtClean="0">
                                  <a:solidFill>
                                    <a:prstClr val="black"/>
                                  </a:solidFill>
                                  <a:latin typeface="Cambria Math" panose="02040503050406030204" pitchFamily="18" charset="0"/>
                                </a:rPr>
                              </m:ctrlPr>
                            </m:fPr>
                            <m:num>
                              <m:r>
                                <a:rPr lang="en-IN" sz="3300" b="0" i="1" smtClean="0">
                                  <a:solidFill>
                                    <a:prstClr val="black"/>
                                  </a:solidFill>
                                  <a:latin typeface="Cambria Math"/>
                                </a:rPr>
                                <m:t>1</m:t>
                              </m:r>
                            </m:num>
                            <m:den>
                              <m:r>
                                <a:rPr lang="en-IN" sz="3300" b="0" i="1" smtClean="0">
                                  <a:solidFill>
                                    <a:prstClr val="black"/>
                                  </a:solidFill>
                                  <a:latin typeface="Cambria Math"/>
                                </a:rPr>
                                <m:t>𝑟</m:t>
                              </m:r>
                            </m:den>
                          </m:f>
                          <m:r>
                            <a:rPr lang="en-IN" sz="3300" b="0" i="1" smtClean="0">
                              <a:solidFill>
                                <a:prstClr val="black"/>
                              </a:solidFill>
                              <a:latin typeface="Cambria Math"/>
                            </a:rPr>
                            <m:t>+</m:t>
                          </m:r>
                          <m:f>
                            <m:fPr>
                              <m:ctrlPr>
                                <a:rPr lang="en-IN" sz="3300" b="0" i="1" smtClean="0">
                                  <a:solidFill>
                                    <a:prstClr val="black"/>
                                  </a:solidFill>
                                  <a:latin typeface="Cambria Math" panose="02040503050406030204" pitchFamily="18" charset="0"/>
                                </a:rPr>
                              </m:ctrlPr>
                            </m:fPr>
                            <m:num>
                              <m:r>
                                <a:rPr lang="en-IN" sz="3300" b="0" i="1" smtClean="0">
                                  <a:solidFill>
                                    <a:prstClr val="black"/>
                                  </a:solidFill>
                                  <a:latin typeface="Cambria Math"/>
                                </a:rPr>
                                <m:t>1</m:t>
                              </m:r>
                            </m:num>
                            <m:den>
                              <m:r>
                                <a:rPr lang="en-IN" sz="3300" b="0" i="1" smtClean="0">
                                  <a:solidFill>
                                    <a:prstClr val="black"/>
                                  </a:solidFill>
                                  <a:latin typeface="Cambria Math"/>
                                </a:rPr>
                                <m:t>𝑝</m:t>
                              </m:r>
                            </m:den>
                          </m:f>
                        </m:den>
                      </m:f>
                    </m:oMath>
                  </m:oMathPara>
                </a14:m>
                <a:endParaRPr lang="en-US" sz="3300" dirty="0" smtClean="0">
                  <a:latin typeface="Times New Roman" pitchFamily="18" charset="0"/>
                  <a:cs typeface="Times New Roman" pitchFamily="18" charset="0"/>
                </a:endParaRPr>
              </a:p>
              <a:p>
                <a:pPr marL="0" indent="0">
                  <a:buClr>
                    <a:srgbClr val="0BD0D9"/>
                  </a:buClr>
                  <a:buNone/>
                </a:pPr>
                <a:r>
                  <a:rPr lang="en-US" sz="2800" b="1" dirty="0" smtClean="0">
                    <a:solidFill>
                      <a:srgbClr val="0B5ED7"/>
                    </a:solidFill>
                    <a:latin typeface="Times New Roman" pitchFamily="18" charset="0"/>
                    <a:cs typeface="Times New Roman" pitchFamily="18" charset="0"/>
                  </a:rPr>
                  <a:t>Note:   </a:t>
                </a:r>
                <a:r>
                  <a:rPr lang="en-US" sz="2900" dirty="0" smtClean="0">
                    <a:solidFill>
                      <a:srgbClr val="FF0000"/>
                    </a:solidFill>
                    <a:latin typeface="Times New Roman" pitchFamily="18" charset="0"/>
                    <a:cs typeface="Times New Roman" pitchFamily="18" charset="0"/>
                  </a:rPr>
                  <a:t>High </a:t>
                </a:r>
                <a:r>
                  <a:rPr lang="en-US" sz="2900" dirty="0">
                    <a:solidFill>
                      <a:srgbClr val="FF0000"/>
                    </a:solidFill>
                    <a:latin typeface="Times New Roman" pitchFamily="18" charset="0"/>
                    <a:cs typeface="Times New Roman" pitchFamily="18" charset="0"/>
                  </a:rPr>
                  <a:t>value of F</a:t>
                </a:r>
                <a:r>
                  <a:rPr lang="en-US" sz="2900" baseline="-25000" dirty="0">
                    <a:solidFill>
                      <a:srgbClr val="FF0000"/>
                    </a:solidFill>
                    <a:latin typeface="Times New Roman" pitchFamily="18" charset="0"/>
                    <a:cs typeface="Times New Roman" pitchFamily="18" charset="0"/>
                  </a:rPr>
                  <a:t>1</a:t>
                </a:r>
                <a:r>
                  <a:rPr lang="en-US" sz="2900" dirty="0">
                    <a:solidFill>
                      <a:srgbClr val="FF0000"/>
                    </a:solidFill>
                    <a:latin typeface="Times New Roman" pitchFamily="18" charset="0"/>
                    <a:cs typeface="Times New Roman" pitchFamily="18" charset="0"/>
                  </a:rPr>
                  <a:t> score ensures that both Precision and Recall are </a:t>
                </a:r>
                <a:r>
                  <a:rPr lang="en-US" sz="2900" dirty="0" smtClean="0">
                    <a:solidFill>
                      <a:srgbClr val="FF0000"/>
                    </a:solidFill>
                    <a:latin typeface="Times New Roman" pitchFamily="18" charset="0"/>
                    <a:cs typeface="Times New Roman" pitchFamily="18" charset="0"/>
                  </a:rPr>
                  <a:t>reasonably </a:t>
                </a:r>
                <a:r>
                  <a:rPr lang="en-US" sz="2900" dirty="0">
                    <a:solidFill>
                      <a:srgbClr val="FF0000"/>
                    </a:solidFill>
                    <a:latin typeface="Times New Roman" pitchFamily="18" charset="0"/>
                    <a:cs typeface="Times New Roman" pitchFamily="18" charset="0"/>
                  </a:rPr>
                  <a:t>high</a:t>
                </a:r>
                <a:r>
                  <a:rPr lang="en-US" sz="2900" dirty="0" smtClean="0">
                    <a:solidFill>
                      <a:srgbClr val="FF0000"/>
                    </a:solidFill>
                    <a:latin typeface="Times New Roman" pitchFamily="18" charset="0"/>
                    <a:cs typeface="Times New Roman" pitchFamily="18" charset="0"/>
                  </a:rPr>
                  <a:t>.</a:t>
                </a:r>
                <a:r>
                  <a:rPr lang="en-US" sz="2900" dirty="0">
                    <a:solidFill>
                      <a:srgbClr val="0B5ED7"/>
                    </a:solidFill>
                    <a:latin typeface="Times New Roman" pitchFamily="18" charset="0"/>
                    <a:cs typeface="Times New Roman" pitchFamily="18" charset="0"/>
                  </a:rPr>
                  <a:t>	</a:t>
                </a:r>
                <a:endParaRPr lang="en-IN" sz="2900" dirty="0">
                  <a:solidFill>
                    <a:srgbClr val="0B5ED7"/>
                  </a:solidFill>
                  <a:latin typeface="Times New Roman" pitchFamily="18" charset="0"/>
                  <a:cs typeface="Times New Roman" pitchFamily="18" charset="0"/>
                </a:endParaRPr>
              </a:p>
            </p:txBody>
          </p:sp>
        </mc:Choice>
        <mc:Fallback xmlns="">
          <p:sp>
            <p:nvSpPr>
              <p:cNvPr id="6" name="Content Placeholder 4"/>
              <p:cNvSpPr txBox="1">
                <a:spLocks noRot="1" noChangeAspect="1" noMove="1" noResize="1" noEditPoints="1" noAdjustHandles="1" noChangeArrowheads="1" noChangeShapeType="1" noTextEdit="1"/>
              </p:cNvSpPr>
              <p:nvPr/>
            </p:nvSpPr>
            <p:spPr>
              <a:xfrm>
                <a:off x="152400" y="1371600"/>
                <a:ext cx="8839200" cy="5401734"/>
              </a:xfrm>
              <a:prstGeom prst="rect">
                <a:avLst/>
              </a:prstGeom>
              <a:blipFill rotWithShape="0">
                <a:blip r:embed="rId2"/>
                <a:stretch>
                  <a:fillRect l="-276" t="-1580"/>
                </a:stretch>
              </a:blipFill>
            </p:spPr>
            <p:txBody>
              <a:bodyPr/>
              <a:lstStyle/>
              <a:p>
                <a:r>
                  <a:rPr lang="en-IN">
                    <a:noFill/>
                  </a:rPr>
                  <a:t> </a:t>
                </a:r>
              </a:p>
            </p:txBody>
          </p:sp>
        </mc:Fallback>
      </mc:AlternateContent>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858" y="1981200"/>
            <a:ext cx="44100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4293258" y="6388205"/>
            <a:ext cx="457200" cy="441325"/>
          </a:xfrm>
        </p:spPr>
        <p:txBody>
          <a:bodyPr/>
          <a:lstStyle/>
          <a:p>
            <a:fld id="{B6F15528-21DE-4FAA-801E-634DDDAF4B2B}" type="slidenum">
              <a:rPr lang="en-US" smtClean="0"/>
              <a:pPr/>
              <a:t>37</a:t>
            </a:fld>
            <a:endParaRPr lang="en-US" dirty="0"/>
          </a:p>
        </p:txBody>
      </p:sp>
      <p:sp>
        <p:nvSpPr>
          <p:cNvPr id="9" name="Slide Number Placeholder 5"/>
          <p:cNvSpPr txBox="1">
            <a:spLocks/>
          </p:cNvSpPr>
          <p:nvPr/>
        </p:nvSpPr>
        <p:spPr>
          <a:xfrm>
            <a:off x="-13398" y="6521521"/>
            <a:ext cx="1524000" cy="304800"/>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smtClean="0">
                <a:solidFill>
                  <a:schemeClr val="tx1"/>
                </a:solidFill>
              </a:rPr>
              <a:t>Dr. Debasis Samanta</a:t>
            </a:r>
            <a:endParaRPr lang="en-US" sz="900" b="1" dirty="0">
              <a:solidFill>
                <a:schemeClr val="tx1"/>
              </a:solidFill>
            </a:endParaRPr>
          </a:p>
        </p:txBody>
      </p:sp>
    </p:spTree>
    <p:extLst>
      <p:ext uri="{BB962C8B-B14F-4D97-AF65-F5344CB8AC3E}">
        <p14:creationId xmlns:p14="http://schemas.microsoft.com/office/powerpoint/2010/main" val="4893637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4197" y="349339"/>
            <a:ext cx="8534400" cy="758952"/>
          </a:xfrm>
        </p:spPr>
        <p:txBody>
          <a:bodyPr>
            <a:normAutofit/>
          </a:bodyPr>
          <a:lstStyle/>
          <a:p>
            <a:r>
              <a:rPr lang="en-US" b="1" dirty="0">
                <a:solidFill>
                  <a:srgbClr val="004376"/>
                </a:solidFill>
              </a:rPr>
              <a:t>Predictive Accuracy</a:t>
            </a:r>
            <a:endParaRPr lang="en-IN" b="1" dirty="0">
              <a:solidFill>
                <a:srgbClr val="004376"/>
              </a:solidFill>
            </a:endParaRPr>
          </a:p>
        </p:txBody>
      </p:sp>
      <mc:AlternateContent xmlns:mc="http://schemas.openxmlformats.org/markup-compatibility/2006" xmlns:a14="http://schemas.microsoft.com/office/drawing/2010/main">
        <mc:Choice Requires="a14">
          <p:sp>
            <p:nvSpPr>
              <p:cNvPr id="6" name="Content Placeholder 2"/>
              <p:cNvSpPr>
                <a:spLocks noGrp="1"/>
              </p:cNvSpPr>
              <p:nvPr>
                <p:ph sz="quarter" idx="1"/>
              </p:nvPr>
            </p:nvSpPr>
            <p:spPr/>
            <p:txBody>
              <a:bodyPr/>
              <a:lstStyle/>
              <a:p>
                <a:r>
                  <a:rPr lang="en-IN" sz="2000" dirty="0" smtClean="0">
                    <a:latin typeface="Times New Roman" pitchFamily="18" charset="0"/>
                    <a:cs typeface="Times New Roman" pitchFamily="18" charset="0"/>
                  </a:rPr>
                  <a:t>It is  defined as the fraction of the number of examples that are correctly classified by the classifier  to the total number of instances.</a:t>
                </a:r>
              </a:p>
              <a:p>
                <a:pPr marL="0" indent="0">
                  <a:buNone/>
                </a:pPr>
                <a:endParaRPr lang="en-IN" sz="2000" b="0" i="1" dirty="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l-GR" sz="2000" b="0" i="1" smtClean="0">
                          <a:latin typeface="Cambria Math"/>
                        </a:rPr>
                        <m:t>ε</m:t>
                      </m:r>
                      <m:r>
                        <a:rPr lang="en-IN" sz="2000" b="0" i="1" smtClean="0">
                          <a:latin typeface="Cambria Math"/>
                        </a:rPr>
                        <m:t>=</m:t>
                      </m:r>
                      <m:f>
                        <m:fPr>
                          <m:ctrlPr>
                            <a:rPr lang="en-IN" sz="2000" b="0" i="1" smtClean="0">
                              <a:latin typeface="Cambria Math" panose="02040503050406030204" pitchFamily="18" charset="0"/>
                            </a:rPr>
                          </m:ctrlPr>
                        </m:fPr>
                        <m:num>
                          <m:r>
                            <a:rPr lang="en-IN" sz="2000" b="0" i="1" smtClean="0">
                              <a:latin typeface="Cambria Math"/>
                            </a:rPr>
                            <m:t>𝑇𝑃</m:t>
                          </m:r>
                          <m:r>
                            <a:rPr lang="en-IN" sz="2000" b="0" i="1" smtClean="0">
                              <a:latin typeface="Cambria Math"/>
                            </a:rPr>
                            <m:t>+</m:t>
                          </m:r>
                          <m:r>
                            <a:rPr lang="en-IN" sz="2000" b="0" i="1" smtClean="0">
                              <a:latin typeface="Cambria Math"/>
                            </a:rPr>
                            <m:t>𝑇𝑁</m:t>
                          </m:r>
                        </m:num>
                        <m:den>
                          <m:r>
                            <a:rPr lang="en-IN" sz="2000" b="0" i="1" smtClean="0">
                              <a:latin typeface="Cambria Math"/>
                            </a:rPr>
                            <m:t>𝑃</m:t>
                          </m:r>
                          <m:r>
                            <a:rPr lang="en-IN" sz="2000" b="0" i="1" smtClean="0">
                              <a:latin typeface="Cambria Math"/>
                            </a:rPr>
                            <m:t>+</m:t>
                          </m:r>
                          <m:r>
                            <a:rPr lang="en-IN" sz="2000" b="0" i="1" smtClean="0">
                              <a:latin typeface="Cambria Math"/>
                            </a:rPr>
                            <m:t>𝑁</m:t>
                          </m:r>
                        </m:den>
                      </m:f>
                    </m:oMath>
                  </m:oMathPara>
                </a14:m>
                <a:endParaRPr lang="en-US" sz="2000" b="0" i="1" dirty="0" smtClean="0">
                  <a:latin typeface="Cambria Math"/>
                </a:endParaRPr>
              </a:p>
              <a:p>
                <a:pPr marL="0" indent="0">
                  <a:buNone/>
                </a:pPr>
                <a:endParaRPr lang="en-US" sz="2000"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IN" sz="2000" b="0" i="1" smtClean="0">
                          <a:latin typeface="Cambria Math"/>
                        </a:rPr>
                        <m:t>=</m:t>
                      </m:r>
                      <m:f>
                        <m:fPr>
                          <m:ctrlPr>
                            <a:rPr lang="en-IN" sz="2000" b="0" i="1" smtClean="0">
                              <a:latin typeface="Cambria Math" panose="02040503050406030204" pitchFamily="18" charset="0"/>
                            </a:rPr>
                          </m:ctrlPr>
                        </m:fPr>
                        <m:num>
                          <m:r>
                            <a:rPr lang="en-IN" sz="2000" b="0" i="1" smtClean="0">
                              <a:latin typeface="Cambria Math"/>
                            </a:rPr>
                            <m:t>𝑇𝑃</m:t>
                          </m:r>
                          <m:r>
                            <a:rPr lang="en-IN" sz="2000" b="0" i="1" smtClean="0">
                              <a:latin typeface="Cambria Math"/>
                            </a:rPr>
                            <m:t>+</m:t>
                          </m:r>
                          <m:r>
                            <a:rPr lang="en-IN" sz="2000" b="0" i="1" smtClean="0">
                              <a:latin typeface="Cambria Math"/>
                            </a:rPr>
                            <m:t>𝑇𝑁</m:t>
                          </m:r>
                        </m:num>
                        <m:den>
                          <m:r>
                            <a:rPr lang="en-IN" sz="2000" b="0" i="1" smtClean="0">
                              <a:latin typeface="Cambria Math"/>
                            </a:rPr>
                            <m:t>𝑇𝑃</m:t>
                          </m:r>
                          <m:r>
                            <a:rPr lang="en-IN" sz="2000" b="0" i="1" smtClean="0">
                              <a:latin typeface="Cambria Math"/>
                            </a:rPr>
                            <m:t>+</m:t>
                          </m:r>
                          <m:r>
                            <a:rPr lang="en-IN" sz="2000" b="0" i="1" smtClean="0">
                              <a:latin typeface="Cambria Math"/>
                            </a:rPr>
                            <m:t>𝐹𝑃</m:t>
                          </m:r>
                          <m:r>
                            <a:rPr lang="en-IN" sz="2000" b="0" i="1" smtClean="0">
                              <a:latin typeface="Cambria Math"/>
                            </a:rPr>
                            <m:t>+</m:t>
                          </m:r>
                          <m:r>
                            <a:rPr lang="en-IN" sz="2000" b="0" i="1" smtClean="0">
                              <a:latin typeface="Cambria Math"/>
                            </a:rPr>
                            <m:t>𝐹𝑁</m:t>
                          </m:r>
                          <m:r>
                            <a:rPr lang="en-IN" sz="2000" b="0" i="1" smtClean="0">
                              <a:latin typeface="Cambria Math"/>
                            </a:rPr>
                            <m:t>+</m:t>
                          </m:r>
                          <m:r>
                            <a:rPr lang="en-IN" sz="2000" b="0" i="1" smtClean="0">
                              <a:latin typeface="Cambria Math"/>
                            </a:rPr>
                            <m:t>𝑇𝑁</m:t>
                          </m:r>
                        </m:den>
                      </m:f>
                    </m:oMath>
                  </m:oMathPara>
                </a14:m>
                <a:endParaRPr lang="en-US" sz="2000" b="0" i="1" dirty="0" smtClean="0">
                  <a:latin typeface="Cambria Math"/>
                </a:endParaRPr>
              </a:p>
              <a:p>
                <a:pPr marL="0" indent="0">
                  <a:buNone/>
                </a:pPr>
                <a:endParaRPr lang="en-US" sz="2000" b="0" i="1" dirty="0" smtClean="0">
                  <a:latin typeface="Cambria Math"/>
                </a:endParaRPr>
              </a:p>
            </p:txBody>
          </p:sp>
        </mc:Choice>
        <mc:Fallback xmlns="">
          <p:sp>
            <p:nvSpPr>
              <p:cNvPr id="6" name="Content Placeholder 2"/>
              <p:cNvSpPr>
                <a:spLocks noGrp="1" noRot="1" noChangeAspect="1" noMove="1" noResize="1" noEditPoints="1" noAdjustHandles="1" noChangeArrowheads="1" noChangeShapeType="1" noTextEdit="1"/>
              </p:cNvSpPr>
              <p:nvPr>
                <p:ph sz="quarter" idx="1"/>
              </p:nvPr>
            </p:nvSpPr>
            <p:spPr>
              <a:blipFill rotWithShape="0">
                <a:blip r:embed="rId2"/>
                <a:stretch>
                  <a:fillRect l="-287" t="-800"/>
                </a:stretch>
              </a:blipFill>
            </p:spPr>
            <p:txBody>
              <a:bodyPr/>
              <a:lstStyle/>
              <a:p>
                <a:r>
                  <a:rPr lang="en-IN">
                    <a:noFill/>
                  </a:rPr>
                  <a:t> </a:t>
                </a:r>
              </a:p>
            </p:txBody>
          </p:sp>
        </mc:Fallback>
      </mc:AlternateContent>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4590288" y="6321495"/>
            <a:ext cx="457200" cy="441325"/>
          </a:xfrm>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8339010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4376"/>
                </a:solidFill>
              </a:rPr>
              <a:t>Error Rate</a:t>
            </a:r>
            <a:endParaRPr lang="en-IN" b="1" dirty="0">
              <a:solidFill>
                <a:srgbClr val="004376"/>
              </a:solidFill>
            </a:endParaRPr>
          </a:p>
        </p:txBody>
      </p:sp>
      <mc:AlternateContent xmlns:mc="http://schemas.openxmlformats.org/markup-compatibility/2006" xmlns:a14="http://schemas.microsoft.com/office/drawing/2010/main">
        <mc:Choice Requires="a14">
          <p:sp>
            <p:nvSpPr>
              <p:cNvPr id="8" name="Content Placeholder 2"/>
              <p:cNvSpPr>
                <a:spLocks noGrp="1"/>
              </p:cNvSpPr>
              <p:nvPr>
                <p:ph sz="quarter" idx="1"/>
              </p:nvPr>
            </p:nvSpPr>
            <p:spPr>
              <a:xfrm>
                <a:off x="468078" y="1539240"/>
                <a:ext cx="8425339" cy="4785360"/>
              </a:xfrm>
            </p:spPr>
            <p:txBody>
              <a:bodyPr>
                <a:normAutofit/>
              </a:bodyPr>
              <a:lstStyle/>
              <a:p>
                <a:r>
                  <a:rPr lang="en-IN" sz="2000" dirty="0" smtClean="0"/>
                  <a:t>The error rate </a:t>
                </a:r>
                <a14:m>
                  <m:oMath xmlns:m="http://schemas.openxmlformats.org/officeDocument/2006/math">
                    <m:acc>
                      <m:accPr>
                        <m:chr m:val="̅"/>
                        <m:ctrlPr>
                          <a:rPr lang="en-IN" sz="1050" i="1">
                            <a:latin typeface="Cambria Math" panose="02040503050406030204" pitchFamily="18" charset="0"/>
                          </a:rPr>
                        </m:ctrlPr>
                      </m:accPr>
                      <m:e>
                        <m:r>
                          <m:rPr>
                            <m:nor/>
                          </m:rPr>
                          <a:rPr lang="el-GR" sz="2000" dirty="0">
                            <a:latin typeface="Times New Roman" pitchFamily="18" charset="0"/>
                            <a:cs typeface="Times New Roman" pitchFamily="18" charset="0"/>
                          </a:rPr>
                          <m:t>ε</m:t>
                        </m:r>
                      </m:e>
                    </m:acc>
                  </m:oMath>
                </a14:m>
                <a:r>
                  <a:rPr lang="en-IN" sz="2000" dirty="0" smtClean="0"/>
                  <a:t> is defined as the fraction of the examples that are incorrectly classified.</a:t>
                </a:r>
              </a:p>
              <a:p>
                <a:endParaRPr lang="en-IN" sz="2000" dirty="0" smtClean="0"/>
              </a:p>
              <a:p>
                <a:pPr marL="0" indent="0" algn="ctr">
                  <a:buNone/>
                </a:pPr>
                <a14:m>
                  <m:oMathPara xmlns:m="http://schemas.openxmlformats.org/officeDocument/2006/math">
                    <m:oMathParaPr>
                      <m:jc m:val="centerGroup"/>
                    </m:oMathParaPr>
                    <m:oMath xmlns:m="http://schemas.openxmlformats.org/officeDocument/2006/math">
                      <m:acc>
                        <m:accPr>
                          <m:chr m:val="̅"/>
                          <m:ctrlPr>
                            <a:rPr lang="en-IN" sz="2000" i="1" smtClean="0">
                              <a:solidFill>
                                <a:schemeClr val="tx1"/>
                              </a:solidFill>
                              <a:latin typeface="Cambria Math" panose="02040503050406030204" pitchFamily="18" charset="0"/>
                            </a:rPr>
                          </m:ctrlPr>
                        </m:accPr>
                        <m:e>
                          <m:r>
                            <m:rPr>
                              <m:nor/>
                            </m:rPr>
                            <a:rPr lang="el-GR" sz="2000" dirty="0">
                              <a:solidFill>
                                <a:schemeClr val="tx1"/>
                              </a:solidFill>
                              <a:latin typeface="Times New Roman" pitchFamily="18" charset="0"/>
                              <a:cs typeface="Times New Roman" pitchFamily="18" charset="0"/>
                            </a:rPr>
                            <m:t>ε</m:t>
                          </m:r>
                        </m:e>
                      </m:acc>
                      <m:r>
                        <a:rPr lang="en-IN" sz="2000" b="0" i="1" smtClean="0">
                          <a:latin typeface="Cambria Math"/>
                        </a:rPr>
                        <m:t>=</m:t>
                      </m:r>
                      <m:f>
                        <m:fPr>
                          <m:ctrlPr>
                            <a:rPr lang="en-IN" sz="2000" b="0" i="1" smtClean="0">
                              <a:latin typeface="Cambria Math" panose="02040503050406030204" pitchFamily="18" charset="0"/>
                            </a:rPr>
                          </m:ctrlPr>
                        </m:fPr>
                        <m:num>
                          <m:r>
                            <a:rPr lang="en-IN" sz="2000" b="0" i="1" smtClean="0">
                              <a:latin typeface="Cambria Math"/>
                            </a:rPr>
                            <m:t>𝐹𝑃</m:t>
                          </m:r>
                          <m:r>
                            <a:rPr lang="en-IN" sz="2000" b="0" i="1" smtClean="0">
                              <a:latin typeface="Cambria Math"/>
                            </a:rPr>
                            <m:t>+</m:t>
                          </m:r>
                          <m:r>
                            <a:rPr lang="en-IN" sz="2000" b="0" i="1" smtClean="0">
                              <a:latin typeface="Cambria Math"/>
                            </a:rPr>
                            <m:t>𝐹𝑁</m:t>
                          </m:r>
                        </m:num>
                        <m:den>
                          <m:r>
                            <a:rPr lang="en-IN" sz="2000" b="0" i="1" smtClean="0">
                              <a:latin typeface="Cambria Math"/>
                            </a:rPr>
                            <m:t>𝑃</m:t>
                          </m:r>
                          <m:r>
                            <a:rPr lang="en-IN" sz="2000" b="0" i="1" smtClean="0">
                              <a:latin typeface="Cambria Math"/>
                            </a:rPr>
                            <m:t>+</m:t>
                          </m:r>
                          <m:r>
                            <a:rPr lang="en-IN" sz="2000" b="0" i="1" smtClean="0">
                              <a:latin typeface="Cambria Math"/>
                            </a:rPr>
                            <m:t>𝑁</m:t>
                          </m:r>
                        </m:den>
                      </m:f>
                      <m:r>
                        <a:rPr lang="en-US" sz="2000" b="0" i="1" smtClean="0">
                          <a:latin typeface="Cambria Math"/>
                        </a:rPr>
                        <m:t> </m:t>
                      </m:r>
                    </m:oMath>
                  </m:oMathPara>
                </a14:m>
                <a:endParaRPr lang="en-US" sz="2000" b="0" i="1" dirty="0" smtClean="0">
                  <a:latin typeface="Cambria Math"/>
                </a:endParaRPr>
              </a:p>
              <a:p>
                <a:pPr marL="0" indent="0" algn="ctr">
                  <a:buNone/>
                </a:pPr>
                <a:endParaRPr lang="en-US" sz="2000" b="0" i="1" dirty="0" smtClean="0">
                  <a:latin typeface="Cambria Math"/>
                </a:endParaRPr>
              </a:p>
              <a:p>
                <a:pPr marL="0" indent="0" algn="ctr">
                  <a:buNone/>
                </a:pPr>
                <a14:m>
                  <m:oMathPara xmlns:m="http://schemas.openxmlformats.org/officeDocument/2006/math">
                    <m:oMathParaPr>
                      <m:jc m:val="centerGroup"/>
                    </m:oMathParaPr>
                    <m:oMath xmlns:m="http://schemas.openxmlformats.org/officeDocument/2006/math">
                      <m:r>
                        <a:rPr lang="en-IN" sz="2000" b="0" i="1" smtClean="0">
                          <a:latin typeface="Cambria Math"/>
                        </a:rPr>
                        <m:t>=</m:t>
                      </m:r>
                      <m:f>
                        <m:fPr>
                          <m:ctrlPr>
                            <a:rPr lang="en-IN" sz="2000" b="0" i="1" smtClean="0">
                              <a:latin typeface="Cambria Math" panose="02040503050406030204" pitchFamily="18" charset="0"/>
                            </a:rPr>
                          </m:ctrlPr>
                        </m:fPr>
                        <m:num>
                          <m:r>
                            <a:rPr lang="en-IN" sz="2000" b="0" i="1" smtClean="0">
                              <a:latin typeface="Cambria Math"/>
                            </a:rPr>
                            <m:t>𝐹𝑃</m:t>
                          </m:r>
                          <m:r>
                            <a:rPr lang="en-IN" sz="2000" b="0" i="1" smtClean="0">
                              <a:latin typeface="Cambria Math"/>
                            </a:rPr>
                            <m:t>+</m:t>
                          </m:r>
                          <m:r>
                            <a:rPr lang="en-IN" sz="2000" b="0" i="1" smtClean="0">
                              <a:latin typeface="Cambria Math"/>
                            </a:rPr>
                            <m:t>𝐹𝑁</m:t>
                          </m:r>
                        </m:num>
                        <m:den>
                          <m:r>
                            <a:rPr lang="en-IN" sz="2000" b="0" i="1" smtClean="0">
                              <a:latin typeface="Cambria Math"/>
                            </a:rPr>
                            <m:t>𝑇𝑃</m:t>
                          </m:r>
                          <m:r>
                            <a:rPr lang="en-IN" sz="2000" b="0" i="1" smtClean="0">
                              <a:latin typeface="Cambria Math"/>
                            </a:rPr>
                            <m:t>+</m:t>
                          </m:r>
                          <m:r>
                            <a:rPr lang="en-IN" sz="2000" b="0" i="1" smtClean="0">
                              <a:latin typeface="Cambria Math"/>
                            </a:rPr>
                            <m:t>𝑇𝑁</m:t>
                          </m:r>
                          <m:r>
                            <a:rPr lang="en-IN" sz="2000" b="0" i="1" smtClean="0">
                              <a:latin typeface="Cambria Math"/>
                            </a:rPr>
                            <m:t>+</m:t>
                          </m:r>
                          <m:r>
                            <a:rPr lang="en-IN" sz="2000" b="0" i="1" smtClean="0">
                              <a:latin typeface="Cambria Math"/>
                            </a:rPr>
                            <m:t>𝐹𝑃</m:t>
                          </m:r>
                          <m:r>
                            <a:rPr lang="en-IN" sz="2000" b="0" i="1" smtClean="0">
                              <a:latin typeface="Cambria Math"/>
                            </a:rPr>
                            <m:t>+</m:t>
                          </m:r>
                          <m:r>
                            <a:rPr lang="en-IN" sz="2000" b="0" i="1" smtClean="0">
                              <a:latin typeface="Cambria Math"/>
                            </a:rPr>
                            <m:t>𝐹𝑁</m:t>
                          </m:r>
                        </m:den>
                      </m:f>
                    </m:oMath>
                  </m:oMathPara>
                </a14:m>
                <a:endParaRPr lang="en-US" sz="2000" b="0" i="1" dirty="0" smtClean="0">
                  <a:latin typeface="Cambria Math"/>
                </a:endParaRPr>
              </a:p>
              <a:p>
                <a:pPr marL="0" indent="0" algn="ctr">
                  <a:buNone/>
                </a:pPr>
                <a:endParaRPr lang="en-IN" sz="2000" dirty="0" smtClean="0"/>
              </a:p>
              <a:p>
                <a:pPr marL="0" indent="0">
                  <a:buNone/>
                </a:pPr>
                <a:r>
                  <a:rPr lang="en-IN" sz="2000" dirty="0" smtClean="0">
                    <a:solidFill>
                      <a:srgbClr val="0B5ED7"/>
                    </a:solidFill>
                  </a:rPr>
                  <a:t>Note </a:t>
                </a:r>
              </a:p>
              <a:p>
                <a:pPr marL="0" indent="0">
                  <a:buNone/>
                </a:pPr>
                <a:r>
                  <a:rPr lang="en-IN" sz="2000" dirty="0" smtClean="0">
                    <a:solidFill>
                      <a:srgbClr val="0B5ED7"/>
                    </a:solidFill>
                  </a:rPr>
                  <a:t>	 </a:t>
                </a:r>
                <a14:m>
                  <m:oMath xmlns:m="http://schemas.openxmlformats.org/officeDocument/2006/math">
                    <m:acc>
                      <m:accPr>
                        <m:chr m:val="̅"/>
                        <m:ctrlPr>
                          <a:rPr lang="en-IN" sz="2000" i="1" smtClean="0">
                            <a:solidFill>
                              <a:srgbClr val="0B5ED7"/>
                            </a:solidFill>
                            <a:latin typeface="Cambria Math" panose="02040503050406030204" pitchFamily="18" charset="0"/>
                          </a:rPr>
                        </m:ctrlPr>
                      </m:accPr>
                      <m:e>
                        <m:acc>
                          <m:accPr>
                            <m:chr m:val="̅"/>
                            <m:ctrlPr>
                              <a:rPr lang="en-IN" sz="1050" i="1">
                                <a:solidFill>
                                  <a:srgbClr val="0B5ED7"/>
                                </a:solidFill>
                                <a:latin typeface="Cambria Math" panose="02040503050406030204" pitchFamily="18" charset="0"/>
                              </a:rPr>
                            </m:ctrlPr>
                          </m:accPr>
                          <m:e>
                            <m:r>
                              <m:rPr>
                                <m:nor/>
                              </m:rPr>
                              <a:rPr lang="el-GR" sz="2000" dirty="0">
                                <a:solidFill>
                                  <a:srgbClr val="0B5ED7"/>
                                </a:solidFill>
                                <a:latin typeface="Times New Roman" pitchFamily="18" charset="0"/>
                                <a:cs typeface="Times New Roman" pitchFamily="18" charset="0"/>
                              </a:rPr>
                              <m:t>ε</m:t>
                            </m:r>
                          </m:e>
                        </m:acc>
                      </m:e>
                    </m:acc>
                    <m:r>
                      <a:rPr lang="en-IN" sz="2000" b="0" i="1" smtClean="0">
                        <a:solidFill>
                          <a:srgbClr val="0B5ED7"/>
                        </a:solidFill>
                        <a:latin typeface="Cambria Math"/>
                      </a:rPr>
                      <m:t>=1−</m:t>
                    </m:r>
                    <m:r>
                      <m:rPr>
                        <m:sty m:val="p"/>
                      </m:rPr>
                      <a:rPr lang="el-GR" sz="2000" i="1" smtClean="0">
                        <a:solidFill>
                          <a:srgbClr val="0B5ED7"/>
                        </a:solidFill>
                        <a:latin typeface="Cambria Math"/>
                      </a:rPr>
                      <m:t>ε</m:t>
                    </m:r>
                  </m:oMath>
                </a14:m>
                <a:r>
                  <a:rPr lang="en-IN" sz="2000" dirty="0" smtClean="0">
                    <a:solidFill>
                      <a:srgbClr val="0B5ED7"/>
                    </a:solidFill>
                  </a:rPr>
                  <a:t>.</a:t>
                </a:r>
                <a:endParaRPr lang="en-IN" sz="2000" dirty="0">
                  <a:solidFill>
                    <a:srgbClr val="0B5ED7"/>
                  </a:solidFill>
                </a:endParaRPr>
              </a:p>
            </p:txBody>
          </p:sp>
        </mc:Choice>
        <mc:Fallback xmlns="">
          <p:sp>
            <p:nvSpPr>
              <p:cNvPr id="8" name="Content Placeholder 2"/>
              <p:cNvSpPr>
                <a:spLocks noGrp="1" noRot="1" noChangeAspect="1" noMove="1" noResize="1" noEditPoints="1" noAdjustHandles="1" noChangeArrowheads="1" noChangeShapeType="1" noTextEdit="1"/>
              </p:cNvSpPr>
              <p:nvPr>
                <p:ph sz="quarter" idx="1"/>
              </p:nvPr>
            </p:nvSpPr>
            <p:spPr>
              <a:xfrm>
                <a:off x="468078" y="1539240"/>
                <a:ext cx="8425339" cy="4785360"/>
              </a:xfrm>
              <a:blipFill rotWithShape="0">
                <a:blip r:embed="rId2"/>
                <a:stretch>
                  <a:fillRect l="-796" t="-892"/>
                </a:stretch>
              </a:blipFill>
            </p:spPr>
            <p:txBody>
              <a:bodyPr/>
              <a:lstStyle/>
              <a:p>
                <a:r>
                  <a:rPr lang="en-IN">
                    <a:noFill/>
                  </a:rPr>
                  <a:t> </a:t>
                </a:r>
              </a:p>
            </p:txBody>
          </p:sp>
        </mc:Fallback>
      </mc:AlternateContent>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4568952" y="6352286"/>
            <a:ext cx="457200" cy="441325"/>
          </a:xfrm>
        </p:spPr>
        <p:txBody>
          <a:bodyPr/>
          <a:lstStyle/>
          <a:p>
            <a:fld id="{B6F15528-21DE-4FAA-801E-634DDDAF4B2B}" type="slidenum">
              <a:rPr lang="en-US" smtClean="0"/>
              <a:pPr/>
              <a:t>39</a:t>
            </a:fld>
            <a:endParaRPr lang="en-US" dirty="0"/>
          </a:p>
        </p:txBody>
      </p:sp>
      <p:sp>
        <p:nvSpPr>
          <p:cNvPr id="7" name="Slide Number Placeholder 5"/>
          <p:cNvSpPr txBox="1">
            <a:spLocks/>
          </p:cNvSpPr>
          <p:nvPr/>
        </p:nvSpPr>
        <p:spPr>
          <a:xfrm>
            <a:off x="-13398" y="6521521"/>
            <a:ext cx="1524000" cy="304800"/>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smtClean="0">
                <a:solidFill>
                  <a:schemeClr val="tx1"/>
                </a:solidFill>
              </a:rPr>
              <a:t>Dr. Debasis Samanta</a:t>
            </a:r>
            <a:endParaRPr lang="en-US" sz="900" b="1" dirty="0">
              <a:solidFill>
                <a:schemeClr val="tx1"/>
              </a:solidFill>
            </a:endParaRPr>
          </a:p>
        </p:txBody>
      </p:sp>
    </p:spTree>
    <p:extLst>
      <p:ext uri="{BB962C8B-B14F-4D97-AF65-F5344CB8AC3E}">
        <p14:creationId xmlns:p14="http://schemas.microsoft.com/office/powerpoint/2010/main" val="20489584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solidFill>
                  <a:srgbClr val="002060"/>
                </a:solidFill>
                <a:latin typeface="Times New Roman" panose="02020603050405020304" pitchFamily="18" charset="0"/>
                <a:cs typeface="Times New Roman" panose="02020603050405020304" pitchFamily="18" charset="0"/>
              </a:rPr>
              <a:t>Example</a:t>
            </a:r>
            <a:endParaRPr lang="en-IN" sz="34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4340352" y="6281729"/>
            <a:ext cx="457200" cy="441325"/>
          </a:xfrm>
        </p:spPr>
        <p:txBody>
          <a:bodyPr/>
          <a:lstStyle/>
          <a:p>
            <a:fld id="{B6F15528-21DE-4FAA-801E-634DDDAF4B2B}" type="slidenum">
              <a:rPr lang="en-US" smtClean="0"/>
              <a:pPr/>
              <a:t>4</a:t>
            </a:fld>
            <a:endParaRPr lang="en-US"/>
          </a:p>
        </p:txBody>
      </p:sp>
      <p:pic>
        <p:nvPicPr>
          <p:cNvPr id="5" name="Picture 4"/>
          <p:cNvPicPr>
            <a:picLocks noChangeAspect="1"/>
          </p:cNvPicPr>
          <p:nvPr/>
        </p:nvPicPr>
        <p:blipFill>
          <a:blip r:embed="rId2"/>
          <a:stretch>
            <a:fillRect/>
          </a:stretch>
        </p:blipFill>
        <p:spPr>
          <a:xfrm>
            <a:off x="281316" y="1295400"/>
            <a:ext cx="8862684" cy="4783131"/>
          </a:xfrm>
          <a:prstGeom prst="rect">
            <a:avLst/>
          </a:prstGeom>
        </p:spPr>
      </p:pic>
      <p:sp>
        <p:nvSpPr>
          <p:cNvPr id="6" name="TextBox 5"/>
          <p:cNvSpPr txBox="1"/>
          <p:nvPr/>
        </p:nvSpPr>
        <p:spPr>
          <a:xfrm>
            <a:off x="5029200" y="6363770"/>
            <a:ext cx="2667000" cy="369332"/>
          </a:xfrm>
          <a:prstGeom prst="rect">
            <a:avLst/>
          </a:prstGeom>
          <a:noFill/>
        </p:spPr>
        <p:txBody>
          <a:bodyPr wrap="square" rtlCol="0">
            <a:spAutoFit/>
          </a:bodyPr>
          <a:lstStyle/>
          <a:p>
            <a:r>
              <a:rPr lang="en-US" dirty="0" smtClean="0"/>
              <a:t>Andrew Ng - </a:t>
            </a:r>
            <a:r>
              <a:rPr lang="en-US" dirty="0" err="1" smtClean="0"/>
              <a:t>Coursera</a:t>
            </a:r>
            <a:endParaRPr lang="en-IN"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2157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4376"/>
                </a:solidFill>
              </a:rPr>
              <a:t>Perfect Classifier</a:t>
            </a:r>
            <a:endParaRPr lang="en-IN" b="1" dirty="0">
              <a:solidFill>
                <a:srgbClr val="004376"/>
              </a:solidFill>
            </a:endParaRPr>
          </a:p>
        </p:txBody>
      </p:sp>
      <mc:AlternateContent xmlns:mc="http://schemas.openxmlformats.org/markup-compatibility/2006" xmlns:a14="http://schemas.microsoft.com/office/drawing/2010/main">
        <mc:Choice Requires="a14">
          <p:sp>
            <p:nvSpPr>
              <p:cNvPr id="6" name="Content Placeholder 2"/>
              <p:cNvSpPr>
                <a:spLocks noGrp="1"/>
              </p:cNvSpPr>
              <p:nvPr>
                <p:ph sz="quarter" idx="1"/>
              </p:nvPr>
            </p:nvSpPr>
            <p:spPr>
              <a:xfrm>
                <a:off x="356282" y="1428388"/>
                <a:ext cx="8425339" cy="5044440"/>
              </a:xfrm>
            </p:spPr>
            <p:txBody>
              <a:bodyPr>
                <a:normAutofit lnSpcReduction="10000"/>
              </a:bodyPr>
              <a:lstStyle/>
              <a:p>
                <a:r>
                  <a:rPr lang="en-US" sz="2000" dirty="0" smtClean="0">
                    <a:latin typeface="Times New Roman" pitchFamily="18" charset="0"/>
                    <a:cs typeface="Times New Roman" pitchFamily="18" charset="0"/>
                  </a:rPr>
                  <a:t>Based on the various performance metrics, we can characterize a classifier.</a:t>
                </a:r>
              </a:p>
              <a:p>
                <a:pPr lvl="7"/>
                <a:endParaRPr lang="en-US" sz="1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We do it in terms of TPR, FPR, Precision and Recall  and Accuracy</a:t>
                </a:r>
              </a:p>
              <a:p>
                <a:pPr lvl="8"/>
                <a:endParaRPr lang="en-IN" sz="800" dirty="0" smtClean="0">
                  <a:latin typeface="Times New Roman" pitchFamily="18" charset="0"/>
                  <a:cs typeface="Times New Roman" pitchFamily="18" charset="0"/>
                </a:endParaRPr>
              </a:p>
              <a:p>
                <a:r>
                  <a:rPr lang="en-IN" sz="2000" b="1" dirty="0" smtClean="0">
                    <a:solidFill>
                      <a:srgbClr val="A50021"/>
                    </a:solidFill>
                    <a:latin typeface="Times New Roman" pitchFamily="18" charset="0"/>
                    <a:cs typeface="Times New Roman" pitchFamily="18" charset="0"/>
                  </a:rPr>
                  <a:t>Case 1: Perfect Classifier</a:t>
                </a:r>
                <a:endParaRPr lang="en-IN" sz="2000" dirty="0">
                  <a:solidFill>
                    <a:srgbClr val="A50021"/>
                  </a:solidFill>
                  <a:latin typeface="Times New Roman" pitchFamily="18" charset="0"/>
                  <a:cs typeface="Times New Roman" pitchFamily="18" charset="0"/>
                </a:endParaRPr>
              </a:p>
              <a:p>
                <a:pPr lvl="8"/>
                <a:endParaRPr lang="en-IN" sz="800" dirty="0" smtClean="0">
                  <a:solidFill>
                    <a:srgbClr val="A50021"/>
                  </a:solidFill>
                  <a:latin typeface="Times New Roman" pitchFamily="18" charset="0"/>
                  <a:cs typeface="Times New Roman" pitchFamily="18" charset="0"/>
                </a:endParaRPr>
              </a:p>
              <a:p>
                <a:pPr marL="393192" lvl="1" indent="0">
                  <a:buNone/>
                </a:pPr>
                <a:r>
                  <a:rPr lang="en-IN" sz="1900" dirty="0" smtClean="0">
                    <a:latin typeface="Times New Roman" pitchFamily="18" charset="0"/>
                    <a:cs typeface="Times New Roman" pitchFamily="18" charset="0"/>
                  </a:rPr>
                  <a:t>When every instance is </a:t>
                </a:r>
                <a:r>
                  <a:rPr lang="en-IN" sz="1900" dirty="0" smtClean="0">
                    <a:solidFill>
                      <a:srgbClr val="0B5ED7"/>
                    </a:solidFill>
                    <a:latin typeface="Times New Roman" pitchFamily="18" charset="0"/>
                    <a:cs typeface="Times New Roman" pitchFamily="18" charset="0"/>
                  </a:rPr>
                  <a:t>correctly</a:t>
                </a:r>
                <a:r>
                  <a:rPr lang="en-IN" sz="1900" dirty="0" smtClean="0">
                    <a:latin typeface="Times New Roman" pitchFamily="18" charset="0"/>
                    <a:cs typeface="Times New Roman" pitchFamily="18" charset="0"/>
                  </a:rPr>
                  <a:t> classified, it is called the </a:t>
                </a:r>
                <a:r>
                  <a:rPr lang="en-IN" sz="1900" dirty="0" smtClean="0">
                    <a:solidFill>
                      <a:srgbClr val="0B5ED7"/>
                    </a:solidFill>
                    <a:latin typeface="Times New Roman" pitchFamily="18" charset="0"/>
                    <a:cs typeface="Times New Roman" pitchFamily="18" charset="0"/>
                  </a:rPr>
                  <a:t>perfect classifier</a:t>
                </a:r>
                <a:r>
                  <a:rPr lang="en-IN" sz="1900" dirty="0" smtClean="0">
                    <a:latin typeface="Times New Roman" pitchFamily="18" charset="0"/>
                    <a:cs typeface="Times New Roman" pitchFamily="18" charset="0"/>
                  </a:rPr>
                  <a:t>. In this case, </a:t>
                </a:r>
                <a:r>
                  <a:rPr lang="en-IN" sz="1900" i="1" dirty="0" smtClean="0">
                    <a:latin typeface="Times New Roman" pitchFamily="18" charset="0"/>
                    <a:cs typeface="Times New Roman" pitchFamily="18" charset="0"/>
                  </a:rPr>
                  <a:t>TP = P</a:t>
                </a:r>
                <a:r>
                  <a:rPr lang="en-IN" sz="1900" dirty="0" smtClean="0">
                    <a:latin typeface="Times New Roman" pitchFamily="18" charset="0"/>
                    <a:cs typeface="Times New Roman" pitchFamily="18" charset="0"/>
                  </a:rPr>
                  <a:t>, </a:t>
                </a:r>
                <a:r>
                  <a:rPr lang="en-IN" sz="1900" i="1" dirty="0" smtClean="0">
                    <a:latin typeface="Times New Roman" pitchFamily="18" charset="0"/>
                    <a:cs typeface="Times New Roman" pitchFamily="18" charset="0"/>
                  </a:rPr>
                  <a:t>TN = N </a:t>
                </a:r>
                <a:r>
                  <a:rPr lang="en-IN" sz="1900" dirty="0" smtClean="0">
                    <a:latin typeface="Times New Roman" pitchFamily="18" charset="0"/>
                    <a:cs typeface="Times New Roman" pitchFamily="18" charset="0"/>
                  </a:rPr>
                  <a:t>and CM is </a:t>
                </a:r>
              </a:p>
              <a:p>
                <a:endParaRPr lang="en-IN" sz="2200" dirty="0" smtClean="0"/>
              </a:p>
              <a:p>
                <a:pPr marL="393192" lvl="1" indent="0">
                  <a:buNone/>
                </a:pPr>
                <a:r>
                  <a:rPr lang="en-IN" sz="2000" i="1" dirty="0" smtClean="0">
                    <a:latin typeface="Times New Roman" pitchFamily="18" charset="0"/>
                    <a:cs typeface="Times New Roman" pitchFamily="18" charset="0"/>
                  </a:rPr>
                  <a:t>TPR</a:t>
                </a:r>
                <a:r>
                  <a:rPr lang="en-IN" sz="2000" dirty="0" smtClean="0">
                    <a:latin typeface="Times New Roman" pitchFamily="18" charset="0"/>
                    <a:cs typeface="Times New Roman" pitchFamily="18" charset="0"/>
                  </a:rPr>
                  <a:t> =  </a:t>
                </a:r>
                <a14:m>
                  <m:oMath xmlns:m="http://schemas.openxmlformats.org/officeDocument/2006/math">
                    <m:f>
                      <m:fPr>
                        <m:ctrlPr>
                          <a:rPr lang="en-IN" sz="2000" i="1">
                            <a:latin typeface="Cambria Math" panose="02040503050406030204" pitchFamily="18" charset="0"/>
                          </a:rPr>
                        </m:ctrlPr>
                      </m:fPr>
                      <m:num>
                        <m:r>
                          <a:rPr lang="en-IN" sz="2000" i="1">
                            <a:latin typeface="Cambria Math"/>
                          </a:rPr>
                          <m:t>𝑃</m:t>
                        </m:r>
                      </m:num>
                      <m:den>
                        <m:r>
                          <a:rPr lang="en-IN" sz="2000" i="1">
                            <a:latin typeface="Cambria Math"/>
                          </a:rPr>
                          <m:t>𝑃</m:t>
                        </m:r>
                      </m:den>
                    </m:f>
                    <m:r>
                      <a:rPr lang="en-US" sz="2000" b="0" i="0" smtClean="0">
                        <a:latin typeface="Cambria Math"/>
                      </a:rPr>
                      <m:t>  </m:t>
                    </m:r>
                  </m:oMath>
                </a14:m>
                <a:r>
                  <a:rPr lang="en-IN" sz="2000" dirty="0" smtClean="0">
                    <a:latin typeface="Times New Roman" pitchFamily="18" charset="0"/>
                    <a:cs typeface="Times New Roman" pitchFamily="18" charset="0"/>
                  </a:rPr>
                  <a:t>=1</a:t>
                </a:r>
              </a:p>
              <a:p>
                <a:pPr marL="393192" lvl="1" indent="0">
                  <a:buNone/>
                </a:pPr>
                <a:r>
                  <a:rPr lang="en-IN" sz="2000" i="1" dirty="0" smtClean="0">
                    <a:latin typeface="Times New Roman" pitchFamily="18" charset="0"/>
                    <a:cs typeface="Times New Roman" pitchFamily="18" charset="0"/>
                  </a:rPr>
                  <a:t>FPR</a:t>
                </a:r>
                <a:r>
                  <a:rPr lang="en-IN" sz="2000" dirty="0" smtClean="0">
                    <a:latin typeface="Times New Roman" pitchFamily="18" charset="0"/>
                    <a:cs typeface="Times New Roman" pitchFamily="18" charset="0"/>
                  </a:rPr>
                  <a:t> = </a:t>
                </a:r>
                <a14:m>
                  <m:oMath xmlns:m="http://schemas.openxmlformats.org/officeDocument/2006/math">
                    <m:f>
                      <m:fPr>
                        <m:ctrlPr>
                          <a:rPr lang="en-IN" sz="2000" i="1">
                            <a:latin typeface="Cambria Math" panose="02040503050406030204" pitchFamily="18" charset="0"/>
                          </a:rPr>
                        </m:ctrlPr>
                      </m:fPr>
                      <m:num>
                        <m:r>
                          <a:rPr lang="en-IN" sz="2000" i="1">
                            <a:latin typeface="Cambria Math"/>
                          </a:rPr>
                          <m:t>0</m:t>
                        </m:r>
                      </m:num>
                      <m:den>
                        <m:r>
                          <a:rPr lang="en-IN" sz="2000" i="1">
                            <a:latin typeface="Cambria Math"/>
                          </a:rPr>
                          <m:t>𝑁</m:t>
                        </m:r>
                      </m:den>
                    </m:f>
                    <m:r>
                      <a:rPr lang="en-US" sz="2000" b="0" i="0" smtClean="0">
                        <a:latin typeface="Cambria Math"/>
                      </a:rPr>
                      <m:t> </m:t>
                    </m:r>
                  </m:oMath>
                </a14:m>
                <a:r>
                  <a:rPr lang="en-IN" sz="2000" dirty="0" smtClean="0">
                    <a:latin typeface="Times New Roman" pitchFamily="18" charset="0"/>
                    <a:cs typeface="Times New Roman" pitchFamily="18" charset="0"/>
                  </a:rPr>
                  <a:t>=0</a:t>
                </a:r>
              </a:p>
              <a:p>
                <a:pPr marL="393192" lvl="1" indent="0">
                  <a:buNone/>
                </a:pPr>
                <a:r>
                  <a:rPr lang="en-IN" sz="2000" i="1" dirty="0" smtClean="0">
                    <a:latin typeface="Times New Roman" pitchFamily="18" charset="0"/>
                    <a:cs typeface="Times New Roman" pitchFamily="18" charset="0"/>
                  </a:rPr>
                  <a:t>Precision</a:t>
                </a:r>
                <a:r>
                  <a:rPr lang="en-IN" sz="2000" dirty="0" smtClean="0">
                    <a:latin typeface="Times New Roman" pitchFamily="18" charset="0"/>
                    <a:cs typeface="Times New Roman" pitchFamily="18" charset="0"/>
                  </a:rPr>
                  <a:t> = </a:t>
                </a:r>
                <a14:m>
                  <m:oMath xmlns:m="http://schemas.openxmlformats.org/officeDocument/2006/math">
                    <m:f>
                      <m:fPr>
                        <m:ctrlPr>
                          <a:rPr lang="en-IN" sz="2000" i="1">
                            <a:latin typeface="Cambria Math" panose="02040503050406030204" pitchFamily="18" charset="0"/>
                          </a:rPr>
                        </m:ctrlPr>
                      </m:fPr>
                      <m:num>
                        <m:r>
                          <a:rPr lang="en-IN" sz="2000" i="1">
                            <a:latin typeface="Cambria Math"/>
                          </a:rPr>
                          <m:t>𝑃</m:t>
                        </m:r>
                      </m:num>
                      <m:den>
                        <m:r>
                          <a:rPr lang="en-IN" sz="2000" i="1">
                            <a:latin typeface="Cambria Math"/>
                          </a:rPr>
                          <m:t>𝑃</m:t>
                        </m:r>
                      </m:den>
                    </m:f>
                    <m:r>
                      <a:rPr lang="en-IN" sz="2000" i="1">
                        <a:latin typeface="Cambria Math"/>
                      </a:rPr>
                      <m:t> </m:t>
                    </m:r>
                  </m:oMath>
                </a14:m>
                <a:r>
                  <a:rPr lang="en-IN" sz="2000" dirty="0" smtClean="0">
                    <a:latin typeface="Times New Roman" pitchFamily="18" charset="0"/>
                    <a:cs typeface="Times New Roman" pitchFamily="18" charset="0"/>
                  </a:rPr>
                  <a:t> = 1</a:t>
                </a:r>
              </a:p>
              <a:p>
                <a:pPr marL="393192" lvl="1" indent="0">
                  <a:buNone/>
                </a:pPr>
                <a:r>
                  <a:rPr lang="en-IN" sz="2000" i="1" dirty="0" smtClean="0">
                    <a:latin typeface="Times New Roman" pitchFamily="18" charset="0"/>
                    <a:cs typeface="Times New Roman" pitchFamily="18" charset="0"/>
                  </a:rPr>
                  <a:t>F</a:t>
                </a:r>
                <a:r>
                  <a:rPr lang="en-IN" sz="2000" i="1" baseline="-25000" dirty="0" smtClean="0">
                    <a:latin typeface="Times New Roman" pitchFamily="18" charset="0"/>
                    <a:cs typeface="Times New Roman" pitchFamily="18" charset="0"/>
                  </a:rPr>
                  <a:t>1</a:t>
                </a:r>
                <a:r>
                  <a:rPr lang="en-IN" sz="2000" dirty="0" smtClean="0">
                    <a:latin typeface="Times New Roman" pitchFamily="18" charset="0"/>
                    <a:cs typeface="Times New Roman" pitchFamily="18" charset="0"/>
                  </a:rPr>
                  <a:t> </a:t>
                </a:r>
                <a:r>
                  <a:rPr lang="en-IN" sz="2000" i="1" dirty="0" smtClean="0">
                    <a:latin typeface="Times New Roman" pitchFamily="18" charset="0"/>
                    <a:cs typeface="Times New Roman" pitchFamily="18" charset="0"/>
                  </a:rPr>
                  <a:t>Score</a:t>
                </a:r>
                <a:r>
                  <a:rPr lang="en-IN" sz="2000" dirty="0" smtClean="0">
                    <a:latin typeface="Times New Roman" pitchFamily="18" charset="0"/>
                    <a:cs typeface="Times New Roman" pitchFamily="18" charset="0"/>
                  </a:rPr>
                  <a:t> = </a:t>
                </a:r>
                <a14:m>
                  <m:oMath xmlns:m="http://schemas.openxmlformats.org/officeDocument/2006/math">
                    <m:f>
                      <m:fPr>
                        <m:ctrlPr>
                          <a:rPr lang="en-IN" sz="2000" i="1">
                            <a:latin typeface="Cambria Math" panose="02040503050406030204" pitchFamily="18" charset="0"/>
                          </a:rPr>
                        </m:ctrlPr>
                      </m:fPr>
                      <m:num>
                        <m:r>
                          <a:rPr lang="en-IN" sz="2000" i="1">
                            <a:latin typeface="Cambria Math"/>
                          </a:rPr>
                          <m:t>2×1</m:t>
                        </m:r>
                      </m:num>
                      <m:den>
                        <m:r>
                          <a:rPr lang="en-IN" sz="2000" i="1">
                            <a:latin typeface="Cambria Math"/>
                          </a:rPr>
                          <m:t>1+1</m:t>
                        </m:r>
                      </m:den>
                    </m:f>
                    <m:r>
                      <a:rPr lang="en-US" sz="2000" b="0" i="0" smtClean="0">
                        <a:latin typeface="Cambria Math"/>
                      </a:rPr>
                      <m:t>  </m:t>
                    </m:r>
                  </m:oMath>
                </a14:m>
                <a:r>
                  <a:rPr lang="en-IN" sz="2000" dirty="0" smtClean="0">
                    <a:latin typeface="Times New Roman" pitchFamily="18" charset="0"/>
                    <a:cs typeface="Times New Roman" pitchFamily="18" charset="0"/>
                  </a:rPr>
                  <a:t>= 1</a:t>
                </a:r>
              </a:p>
              <a:p>
                <a:pPr marL="393192" lvl="1" indent="0">
                  <a:buNone/>
                </a:pPr>
                <a:r>
                  <a:rPr lang="en-IN" sz="1800" i="1" dirty="0" smtClean="0">
                    <a:latin typeface="Times New Roman" pitchFamily="18" charset="0"/>
                    <a:cs typeface="Times New Roman" pitchFamily="18" charset="0"/>
                  </a:rPr>
                  <a:t>Accuracy</a:t>
                </a:r>
                <a:r>
                  <a:rPr lang="en-IN" sz="1800" dirty="0" smtClean="0">
                    <a:latin typeface="Times New Roman" pitchFamily="18" charset="0"/>
                    <a:cs typeface="Times New Roman" pitchFamily="18" charset="0"/>
                  </a:rPr>
                  <a:t> =  </a:t>
                </a:r>
                <a14:m>
                  <m:oMath xmlns:m="http://schemas.openxmlformats.org/officeDocument/2006/math">
                    <m:f>
                      <m:fPr>
                        <m:ctrlPr>
                          <a:rPr lang="en-IN" sz="1800" i="1">
                            <a:latin typeface="Cambria Math" panose="02040503050406030204" pitchFamily="18" charset="0"/>
                          </a:rPr>
                        </m:ctrlPr>
                      </m:fPr>
                      <m:num>
                        <m:r>
                          <a:rPr lang="en-IN" sz="1800" i="1">
                            <a:latin typeface="Cambria Math"/>
                          </a:rPr>
                          <m:t>𝑃</m:t>
                        </m:r>
                        <m:r>
                          <a:rPr lang="en-IN" sz="1800" i="1">
                            <a:latin typeface="Cambria Math"/>
                          </a:rPr>
                          <m:t>+</m:t>
                        </m:r>
                        <m:r>
                          <a:rPr lang="en-IN" sz="1800" i="1">
                            <a:latin typeface="Cambria Math"/>
                          </a:rPr>
                          <m:t>𝑁</m:t>
                        </m:r>
                      </m:num>
                      <m:den>
                        <m:r>
                          <a:rPr lang="en-IN" sz="1800" i="1">
                            <a:latin typeface="Cambria Math"/>
                          </a:rPr>
                          <m:t>𝑃</m:t>
                        </m:r>
                        <m:r>
                          <a:rPr lang="en-IN" sz="1800" i="1">
                            <a:latin typeface="Cambria Math"/>
                          </a:rPr>
                          <m:t>+</m:t>
                        </m:r>
                        <m:r>
                          <a:rPr lang="en-IN" sz="1800" i="1">
                            <a:latin typeface="Cambria Math"/>
                          </a:rPr>
                          <m:t>𝑁</m:t>
                        </m:r>
                      </m:den>
                    </m:f>
                  </m:oMath>
                </a14:m>
                <a:r>
                  <a:rPr lang="en-IN" sz="1800" dirty="0" smtClean="0">
                    <a:latin typeface="Times New Roman" pitchFamily="18" charset="0"/>
                    <a:cs typeface="Times New Roman" pitchFamily="18" charset="0"/>
                  </a:rPr>
                  <a:t>  = 1</a:t>
                </a:r>
                <a:endParaRPr lang="en-IN" sz="1800" dirty="0">
                  <a:latin typeface="Times New Roman" pitchFamily="18" charset="0"/>
                  <a:cs typeface="Times New Roman" pitchFamily="18" charset="0"/>
                </a:endParaRPr>
              </a:p>
            </p:txBody>
          </p:sp>
        </mc:Choice>
        <mc:Fallback xmlns="">
          <p:sp>
            <p:nvSpPr>
              <p:cNvPr id="6" name="Content Placeholder 2"/>
              <p:cNvSpPr>
                <a:spLocks noGrp="1" noRot="1" noChangeAspect="1" noMove="1" noResize="1" noEditPoints="1" noAdjustHandles="1" noChangeArrowheads="1" noChangeShapeType="1" noTextEdit="1"/>
              </p:cNvSpPr>
              <p:nvPr>
                <p:ph sz="quarter" idx="1"/>
              </p:nvPr>
            </p:nvSpPr>
            <p:spPr>
              <a:xfrm>
                <a:off x="356282" y="1428388"/>
                <a:ext cx="8425339" cy="5044440"/>
              </a:xfrm>
              <a:blipFill rotWithShape="0">
                <a:blip r:embed="rId2"/>
                <a:stretch>
                  <a:fillRect l="-289" t="-1208"/>
                </a:stretch>
              </a:blipFill>
            </p:spPr>
            <p:txBody>
              <a:bodyPr/>
              <a:lstStyle/>
              <a:p>
                <a:r>
                  <a:rPr lang="en-IN">
                    <a:noFill/>
                  </a:rPr>
                  <a:t> </a:t>
                </a:r>
              </a:p>
            </p:txBody>
          </p:sp>
        </mc:Fallback>
      </mc:AlternateContent>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4419600" y="6384996"/>
            <a:ext cx="457200" cy="441325"/>
          </a:xfrm>
        </p:spPr>
        <p:txBody>
          <a:bodyPr/>
          <a:lstStyle/>
          <a:p>
            <a:fld id="{B6F15528-21DE-4FAA-801E-634DDDAF4B2B}" type="slidenum">
              <a:rPr lang="en-US" smtClean="0"/>
              <a:pPr/>
              <a:t>40</a:t>
            </a:fld>
            <a:endParaRPr lang="en-US" dirty="0"/>
          </a:p>
        </p:txBody>
      </p:sp>
      <p:sp>
        <p:nvSpPr>
          <p:cNvPr id="8" name="Slide Number Placeholder 5"/>
          <p:cNvSpPr txBox="1">
            <a:spLocks/>
          </p:cNvSpPr>
          <p:nvPr/>
        </p:nvSpPr>
        <p:spPr>
          <a:xfrm>
            <a:off x="-13398" y="6521521"/>
            <a:ext cx="1524000" cy="304800"/>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smtClean="0">
                <a:solidFill>
                  <a:schemeClr val="tx1"/>
                </a:solidFill>
              </a:rPr>
              <a:t>Dr. Debasis Samanta</a:t>
            </a:r>
            <a:endParaRPr lang="en-US" sz="900" b="1" dirty="0">
              <a:solidFill>
                <a:schemeClr val="tx1"/>
              </a:solidFill>
            </a:endParaRPr>
          </a:p>
        </p:txBody>
      </p:sp>
    </p:spTree>
    <p:extLst>
      <p:ext uri="{BB962C8B-B14F-4D97-AF65-F5344CB8AC3E}">
        <p14:creationId xmlns:p14="http://schemas.microsoft.com/office/powerpoint/2010/main" val="4428012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4376"/>
                </a:solidFill>
              </a:rPr>
              <a:t>Worst Classifier</a:t>
            </a:r>
            <a:endParaRPr lang="en-IN" b="1" dirty="0">
              <a:solidFill>
                <a:srgbClr val="004376"/>
              </a:solidFill>
            </a:endParaRPr>
          </a:p>
        </p:txBody>
      </p:sp>
      <mc:AlternateContent xmlns:mc="http://schemas.openxmlformats.org/markup-compatibility/2006" xmlns:a14="http://schemas.microsoft.com/office/drawing/2010/main">
        <mc:Choice Requires="a14">
          <p:sp>
            <p:nvSpPr>
              <p:cNvPr id="6" name="Content Placeholder 2"/>
              <p:cNvSpPr>
                <a:spLocks noGrp="1"/>
              </p:cNvSpPr>
              <p:nvPr>
                <p:ph sz="quarter" idx="1"/>
              </p:nvPr>
            </p:nvSpPr>
            <p:spPr>
              <a:xfrm>
                <a:off x="468078" y="1280160"/>
                <a:ext cx="8425339" cy="5044440"/>
              </a:xfrm>
            </p:spPr>
            <p:txBody>
              <a:bodyPr>
                <a:normAutofit/>
              </a:bodyPr>
              <a:lstStyle/>
              <a:p>
                <a:pPr lvl="8"/>
                <a:endParaRPr lang="en-IN" sz="800" dirty="0" smtClean="0">
                  <a:latin typeface="Times New Roman" pitchFamily="18" charset="0"/>
                  <a:cs typeface="Times New Roman" pitchFamily="18" charset="0"/>
                </a:endParaRPr>
              </a:p>
              <a:p>
                <a:r>
                  <a:rPr lang="en-IN" sz="2000" b="1" dirty="0" smtClean="0">
                    <a:solidFill>
                      <a:srgbClr val="A50021"/>
                    </a:solidFill>
                    <a:latin typeface="Times New Roman" pitchFamily="18" charset="0"/>
                    <a:cs typeface="Times New Roman" pitchFamily="18" charset="0"/>
                  </a:rPr>
                  <a:t>Case 2: Worst Classifier</a:t>
                </a:r>
                <a:endParaRPr lang="en-IN" sz="2000" dirty="0">
                  <a:solidFill>
                    <a:srgbClr val="A50021"/>
                  </a:solidFill>
                  <a:latin typeface="Times New Roman" pitchFamily="18" charset="0"/>
                  <a:cs typeface="Times New Roman" pitchFamily="18" charset="0"/>
                </a:endParaRPr>
              </a:p>
              <a:p>
                <a:pPr lvl="8"/>
                <a:endParaRPr lang="en-IN" sz="800" dirty="0" smtClean="0">
                  <a:solidFill>
                    <a:srgbClr val="A50021"/>
                  </a:solidFill>
                  <a:latin typeface="Times New Roman" pitchFamily="18" charset="0"/>
                  <a:cs typeface="Times New Roman" pitchFamily="18" charset="0"/>
                </a:endParaRPr>
              </a:p>
              <a:p>
                <a:pPr marL="393192" lvl="1" indent="0">
                  <a:buNone/>
                </a:pPr>
                <a:r>
                  <a:rPr lang="en-IN" sz="1900" dirty="0" smtClean="0">
                    <a:latin typeface="Times New Roman" pitchFamily="18" charset="0"/>
                    <a:cs typeface="Times New Roman" pitchFamily="18" charset="0"/>
                  </a:rPr>
                  <a:t>When every instance is </a:t>
                </a:r>
                <a:r>
                  <a:rPr lang="en-IN" sz="1900" dirty="0" smtClean="0">
                    <a:solidFill>
                      <a:srgbClr val="0B5ED7"/>
                    </a:solidFill>
                    <a:latin typeface="Times New Roman" pitchFamily="18" charset="0"/>
                    <a:cs typeface="Times New Roman" pitchFamily="18" charset="0"/>
                  </a:rPr>
                  <a:t>wrongly</a:t>
                </a:r>
                <a:r>
                  <a:rPr lang="en-IN" sz="1900" dirty="0" smtClean="0">
                    <a:latin typeface="Times New Roman" pitchFamily="18" charset="0"/>
                    <a:cs typeface="Times New Roman" pitchFamily="18" charset="0"/>
                  </a:rPr>
                  <a:t> classified, it is called the </a:t>
                </a:r>
                <a:r>
                  <a:rPr lang="en-IN" sz="1900" dirty="0" smtClean="0">
                    <a:solidFill>
                      <a:srgbClr val="0B5ED7"/>
                    </a:solidFill>
                    <a:latin typeface="Times New Roman" pitchFamily="18" charset="0"/>
                    <a:cs typeface="Times New Roman" pitchFamily="18" charset="0"/>
                  </a:rPr>
                  <a:t>worst classifier</a:t>
                </a:r>
                <a:r>
                  <a:rPr lang="en-IN" sz="1900" dirty="0" smtClean="0">
                    <a:latin typeface="Times New Roman" pitchFamily="18" charset="0"/>
                    <a:cs typeface="Times New Roman" pitchFamily="18" charset="0"/>
                  </a:rPr>
                  <a:t>. In this case, </a:t>
                </a:r>
                <a:r>
                  <a:rPr lang="en-IN" sz="1900" i="1" dirty="0" smtClean="0">
                    <a:latin typeface="Times New Roman" pitchFamily="18" charset="0"/>
                    <a:cs typeface="Times New Roman" pitchFamily="18" charset="0"/>
                  </a:rPr>
                  <a:t>TP = 0</a:t>
                </a:r>
                <a:r>
                  <a:rPr lang="en-IN" sz="1900" dirty="0" smtClean="0">
                    <a:latin typeface="Times New Roman" pitchFamily="18" charset="0"/>
                    <a:cs typeface="Times New Roman" pitchFamily="18" charset="0"/>
                  </a:rPr>
                  <a:t>, </a:t>
                </a:r>
                <a:r>
                  <a:rPr lang="en-IN" sz="1900" i="1" dirty="0" smtClean="0">
                    <a:latin typeface="Times New Roman" pitchFamily="18" charset="0"/>
                    <a:cs typeface="Times New Roman" pitchFamily="18" charset="0"/>
                  </a:rPr>
                  <a:t>TN = 0 </a:t>
                </a:r>
                <a:r>
                  <a:rPr lang="en-IN" sz="1900" dirty="0" smtClean="0">
                    <a:latin typeface="Times New Roman" pitchFamily="18" charset="0"/>
                    <a:cs typeface="Times New Roman" pitchFamily="18" charset="0"/>
                  </a:rPr>
                  <a:t>and the CM is </a:t>
                </a:r>
              </a:p>
              <a:p>
                <a:endParaRPr lang="en-IN" sz="2200" dirty="0" smtClean="0"/>
              </a:p>
              <a:p>
                <a:pPr marL="393192" lvl="1" indent="0">
                  <a:buNone/>
                </a:pPr>
                <a:r>
                  <a:rPr lang="en-IN" sz="2000" i="1" dirty="0" smtClean="0">
                    <a:latin typeface="Times New Roman" pitchFamily="18" charset="0"/>
                    <a:cs typeface="Times New Roman" pitchFamily="18" charset="0"/>
                  </a:rPr>
                  <a:t>TPR</a:t>
                </a:r>
                <a:r>
                  <a:rPr lang="en-IN" sz="2000" dirty="0" smtClean="0">
                    <a:latin typeface="Times New Roman" pitchFamily="18" charset="0"/>
                    <a:cs typeface="Times New Roman" pitchFamily="18" charset="0"/>
                  </a:rPr>
                  <a:t> =  </a:t>
                </a:r>
                <a14:m>
                  <m:oMath xmlns:m="http://schemas.openxmlformats.org/officeDocument/2006/math">
                    <m:f>
                      <m:fPr>
                        <m:ctrlPr>
                          <a:rPr lang="en-IN" sz="2000" i="1">
                            <a:latin typeface="Cambria Math" panose="02040503050406030204" pitchFamily="18" charset="0"/>
                          </a:rPr>
                        </m:ctrlPr>
                      </m:fPr>
                      <m:num>
                        <m:r>
                          <a:rPr lang="en-US" sz="2000" b="0" i="1" smtClean="0">
                            <a:latin typeface="Cambria Math"/>
                          </a:rPr>
                          <m:t>0</m:t>
                        </m:r>
                      </m:num>
                      <m:den>
                        <m:r>
                          <a:rPr lang="en-IN" sz="2000" i="1">
                            <a:latin typeface="Cambria Math"/>
                          </a:rPr>
                          <m:t>𝑃</m:t>
                        </m:r>
                      </m:den>
                    </m:f>
                    <m:r>
                      <a:rPr lang="en-US" sz="2000" b="0" i="0" smtClean="0">
                        <a:latin typeface="Cambria Math"/>
                      </a:rPr>
                      <m:t>  </m:t>
                    </m:r>
                  </m:oMath>
                </a14:m>
                <a:r>
                  <a:rPr lang="en-IN" sz="2000" dirty="0" smtClean="0">
                    <a:latin typeface="Times New Roman" pitchFamily="18" charset="0"/>
                    <a:cs typeface="Times New Roman" pitchFamily="18" charset="0"/>
                  </a:rPr>
                  <a:t>=0</a:t>
                </a:r>
              </a:p>
              <a:p>
                <a:pPr marL="393192" lvl="1" indent="0">
                  <a:buNone/>
                </a:pPr>
                <a:r>
                  <a:rPr lang="en-IN" sz="2000" i="1" dirty="0" smtClean="0">
                    <a:latin typeface="Times New Roman" pitchFamily="18" charset="0"/>
                    <a:cs typeface="Times New Roman" pitchFamily="18" charset="0"/>
                  </a:rPr>
                  <a:t>FPR</a:t>
                </a:r>
                <a:r>
                  <a:rPr lang="en-IN" sz="2000" dirty="0" smtClean="0">
                    <a:latin typeface="Times New Roman" pitchFamily="18" charset="0"/>
                    <a:cs typeface="Times New Roman" pitchFamily="18" charset="0"/>
                  </a:rPr>
                  <a:t> = </a:t>
                </a:r>
                <a14:m>
                  <m:oMath xmlns:m="http://schemas.openxmlformats.org/officeDocument/2006/math">
                    <m:f>
                      <m:fPr>
                        <m:ctrlPr>
                          <a:rPr lang="en-IN" sz="2000" i="1">
                            <a:latin typeface="Cambria Math" panose="02040503050406030204" pitchFamily="18" charset="0"/>
                          </a:rPr>
                        </m:ctrlPr>
                      </m:fPr>
                      <m:num>
                        <m:r>
                          <a:rPr lang="en-US" sz="2000" b="0" i="1" smtClean="0">
                            <a:latin typeface="Cambria Math"/>
                          </a:rPr>
                          <m:t>𝑁</m:t>
                        </m:r>
                      </m:num>
                      <m:den>
                        <m:r>
                          <a:rPr lang="en-IN" sz="2000" i="1">
                            <a:latin typeface="Cambria Math"/>
                          </a:rPr>
                          <m:t>𝑁</m:t>
                        </m:r>
                      </m:den>
                    </m:f>
                    <m:r>
                      <a:rPr lang="en-US" sz="2000" b="0" i="0" smtClean="0">
                        <a:latin typeface="Cambria Math"/>
                      </a:rPr>
                      <m:t> </m:t>
                    </m:r>
                  </m:oMath>
                </a14:m>
                <a:r>
                  <a:rPr lang="en-IN" sz="2000" dirty="0" smtClean="0">
                    <a:latin typeface="Times New Roman" pitchFamily="18" charset="0"/>
                    <a:cs typeface="Times New Roman" pitchFamily="18" charset="0"/>
                  </a:rPr>
                  <a:t> = 1</a:t>
                </a:r>
              </a:p>
              <a:p>
                <a:pPr marL="393192" lvl="1" indent="0">
                  <a:buNone/>
                </a:pPr>
                <a:r>
                  <a:rPr lang="en-IN" sz="2000" i="1" dirty="0" smtClean="0">
                    <a:latin typeface="Times New Roman" pitchFamily="18" charset="0"/>
                    <a:cs typeface="Times New Roman" pitchFamily="18" charset="0"/>
                  </a:rPr>
                  <a:t>Precision</a:t>
                </a:r>
                <a:r>
                  <a:rPr lang="en-IN" sz="2000" dirty="0" smtClean="0">
                    <a:latin typeface="Times New Roman" pitchFamily="18" charset="0"/>
                    <a:cs typeface="Times New Roman" pitchFamily="18" charset="0"/>
                  </a:rPr>
                  <a:t> = </a:t>
                </a:r>
                <a14:m>
                  <m:oMath xmlns:m="http://schemas.openxmlformats.org/officeDocument/2006/math">
                    <m:f>
                      <m:fPr>
                        <m:ctrlPr>
                          <a:rPr lang="en-IN" sz="2000" i="1">
                            <a:latin typeface="Cambria Math" panose="02040503050406030204" pitchFamily="18" charset="0"/>
                          </a:rPr>
                        </m:ctrlPr>
                      </m:fPr>
                      <m:num>
                        <m:r>
                          <a:rPr lang="en-US" sz="2000" b="0" i="1" smtClean="0">
                            <a:latin typeface="Cambria Math"/>
                          </a:rPr>
                          <m:t>0</m:t>
                        </m:r>
                      </m:num>
                      <m:den>
                        <m:r>
                          <a:rPr lang="en-US" sz="2000" b="0" i="1" smtClean="0">
                            <a:latin typeface="Cambria Math"/>
                          </a:rPr>
                          <m:t>𝑁</m:t>
                        </m:r>
                      </m:den>
                    </m:f>
                    <m:r>
                      <a:rPr lang="en-IN" sz="2000" i="1">
                        <a:latin typeface="Cambria Math"/>
                      </a:rPr>
                      <m:t> </m:t>
                    </m:r>
                  </m:oMath>
                </a14:m>
                <a:r>
                  <a:rPr lang="en-IN" sz="2000" dirty="0" smtClean="0">
                    <a:latin typeface="Times New Roman" pitchFamily="18" charset="0"/>
                    <a:cs typeface="Times New Roman" pitchFamily="18" charset="0"/>
                  </a:rPr>
                  <a:t> = 0</a:t>
                </a:r>
              </a:p>
              <a:p>
                <a:pPr marL="393192" lvl="1" indent="0">
                  <a:buNone/>
                </a:pPr>
                <a:r>
                  <a:rPr lang="en-IN" sz="2000" i="1" dirty="0" smtClean="0">
                    <a:latin typeface="Times New Roman" pitchFamily="18" charset="0"/>
                    <a:cs typeface="Times New Roman" pitchFamily="18" charset="0"/>
                  </a:rPr>
                  <a:t>F</a:t>
                </a:r>
                <a:r>
                  <a:rPr lang="en-IN" sz="2000" i="1" baseline="-25000" dirty="0" smtClean="0">
                    <a:latin typeface="Times New Roman" pitchFamily="18" charset="0"/>
                    <a:cs typeface="Times New Roman" pitchFamily="18" charset="0"/>
                  </a:rPr>
                  <a:t>1</a:t>
                </a:r>
                <a:r>
                  <a:rPr lang="en-IN" sz="2000" dirty="0" smtClean="0">
                    <a:latin typeface="Times New Roman" pitchFamily="18" charset="0"/>
                    <a:cs typeface="Times New Roman" pitchFamily="18" charset="0"/>
                  </a:rPr>
                  <a:t> </a:t>
                </a:r>
                <a:r>
                  <a:rPr lang="en-IN" sz="2000" i="1" dirty="0" smtClean="0">
                    <a:latin typeface="Times New Roman" pitchFamily="18" charset="0"/>
                    <a:cs typeface="Times New Roman" pitchFamily="18" charset="0"/>
                  </a:rPr>
                  <a:t>Score</a:t>
                </a:r>
                <a:r>
                  <a:rPr lang="en-IN" sz="2000" dirty="0" smtClean="0">
                    <a:latin typeface="Times New Roman" pitchFamily="18" charset="0"/>
                    <a:cs typeface="Times New Roman" pitchFamily="18" charset="0"/>
                  </a:rPr>
                  <a:t> = Not applicable </a:t>
                </a:r>
              </a:p>
              <a:p>
                <a:pPr marL="393192" lvl="1" indent="0">
                  <a:buNone/>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as </a:t>
                </a:r>
                <a:r>
                  <a:rPr lang="en-IN" sz="2000" i="1" dirty="0" smtClean="0">
                    <a:latin typeface="Times New Roman" pitchFamily="18" charset="0"/>
                    <a:cs typeface="Times New Roman" pitchFamily="18" charset="0"/>
                  </a:rPr>
                  <a:t>Recall</a:t>
                </a:r>
                <a:r>
                  <a:rPr lang="en-IN" sz="2000" dirty="0" smtClean="0">
                    <a:latin typeface="Times New Roman" pitchFamily="18" charset="0"/>
                    <a:cs typeface="Times New Roman" pitchFamily="18" charset="0"/>
                  </a:rPr>
                  <a:t> + </a:t>
                </a:r>
                <a:r>
                  <a:rPr lang="en-IN" sz="2000" i="1" dirty="0" smtClean="0">
                    <a:latin typeface="Times New Roman" pitchFamily="18" charset="0"/>
                    <a:cs typeface="Times New Roman" pitchFamily="18" charset="0"/>
                  </a:rPr>
                  <a:t>Precision</a:t>
                </a:r>
                <a:r>
                  <a:rPr lang="en-IN" sz="2000" dirty="0" smtClean="0">
                    <a:latin typeface="Times New Roman" pitchFamily="18" charset="0"/>
                    <a:cs typeface="Times New Roman" pitchFamily="18" charset="0"/>
                  </a:rPr>
                  <a:t> = 0</a:t>
                </a:r>
              </a:p>
              <a:p>
                <a:pPr marL="393192" lvl="1" indent="0">
                  <a:buNone/>
                </a:pPr>
                <a:r>
                  <a:rPr lang="en-IN" sz="1800" dirty="0" smtClean="0">
                    <a:latin typeface="Times New Roman" pitchFamily="18" charset="0"/>
                    <a:cs typeface="Times New Roman" pitchFamily="18" charset="0"/>
                  </a:rPr>
                  <a:t>Accuracy =  </a:t>
                </a:r>
                <a14:m>
                  <m:oMath xmlns:m="http://schemas.openxmlformats.org/officeDocument/2006/math">
                    <m:f>
                      <m:fPr>
                        <m:ctrlPr>
                          <a:rPr lang="en-IN" sz="1800" i="1">
                            <a:latin typeface="Cambria Math" panose="02040503050406030204" pitchFamily="18" charset="0"/>
                          </a:rPr>
                        </m:ctrlPr>
                      </m:fPr>
                      <m:num>
                        <m:r>
                          <a:rPr lang="en-US" sz="1800" b="0" i="1" smtClean="0">
                            <a:latin typeface="Cambria Math"/>
                          </a:rPr>
                          <m:t>0</m:t>
                        </m:r>
                      </m:num>
                      <m:den>
                        <m:r>
                          <a:rPr lang="en-IN" sz="1800" i="1">
                            <a:latin typeface="Cambria Math"/>
                          </a:rPr>
                          <m:t>𝑃</m:t>
                        </m:r>
                        <m:r>
                          <a:rPr lang="en-IN" sz="1800" i="1">
                            <a:latin typeface="Cambria Math"/>
                          </a:rPr>
                          <m:t>+</m:t>
                        </m:r>
                        <m:r>
                          <a:rPr lang="en-IN" sz="1800" i="1">
                            <a:latin typeface="Cambria Math"/>
                          </a:rPr>
                          <m:t>𝑁</m:t>
                        </m:r>
                      </m:den>
                    </m:f>
                  </m:oMath>
                </a14:m>
                <a:r>
                  <a:rPr lang="en-IN" sz="1800" dirty="0" smtClean="0">
                    <a:latin typeface="Times New Roman" pitchFamily="18" charset="0"/>
                    <a:cs typeface="Times New Roman" pitchFamily="18" charset="0"/>
                  </a:rPr>
                  <a:t>  = 0</a:t>
                </a:r>
                <a:endParaRPr lang="en-IN" sz="1800" dirty="0">
                  <a:latin typeface="Times New Roman" pitchFamily="18" charset="0"/>
                  <a:cs typeface="Times New Roman" pitchFamily="18"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468078" y="1280160"/>
                <a:ext cx="8425339" cy="5044440"/>
              </a:xfrm>
              <a:blipFill rotWithShape="1">
                <a:blip r:embed="rId2"/>
                <a:stretch>
                  <a:fillRect l="-289" r="-507"/>
                </a:stretch>
              </a:blipFill>
            </p:spPr>
            <p:txBody>
              <a:bodyPr/>
              <a:lstStyle/>
              <a:p>
                <a:r>
                  <a:rPr lang="en-IN">
                    <a:noFill/>
                  </a:rPr>
                  <a:t> </a:t>
                </a:r>
              </a:p>
            </p:txBody>
          </p:sp>
        </mc:Fallback>
      </mc:AlternateContent>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4571464" y="6384996"/>
            <a:ext cx="457200" cy="441325"/>
          </a:xfrm>
        </p:spPr>
        <p:txBody>
          <a:bodyPr/>
          <a:lstStyle/>
          <a:p>
            <a:fld id="{B6F15528-21DE-4FAA-801E-634DDDAF4B2B}" type="slidenum">
              <a:rPr lang="en-US" smtClean="0"/>
              <a:pPr/>
              <a:t>41</a:t>
            </a:fld>
            <a:endParaRPr lang="en-US" dirty="0"/>
          </a:p>
        </p:txBody>
      </p:sp>
      <p:sp>
        <p:nvSpPr>
          <p:cNvPr id="8" name="Slide Number Placeholder 5"/>
          <p:cNvSpPr txBox="1">
            <a:spLocks/>
          </p:cNvSpPr>
          <p:nvPr/>
        </p:nvSpPr>
        <p:spPr>
          <a:xfrm>
            <a:off x="-13398" y="6521521"/>
            <a:ext cx="1524000" cy="304800"/>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smtClean="0">
                <a:solidFill>
                  <a:schemeClr val="tx1"/>
                </a:solidFill>
              </a:rPr>
              <a:t>Dr. Debasis Samanta</a:t>
            </a:r>
            <a:endParaRPr lang="en-US" sz="900" b="1" dirty="0">
              <a:solidFill>
                <a:schemeClr val="tx1"/>
              </a:solidFill>
            </a:endParaRPr>
          </a:p>
        </p:txBody>
      </p:sp>
    </p:spTree>
    <p:extLst>
      <p:ext uri="{BB962C8B-B14F-4D97-AF65-F5344CB8AC3E}">
        <p14:creationId xmlns:p14="http://schemas.microsoft.com/office/powerpoint/2010/main" val="677261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343403" y="6329419"/>
            <a:ext cx="457200" cy="441325"/>
          </a:xfrm>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p:sp>
        <p:nvSpPr>
          <p:cNvPr id="6" name="Title 1"/>
          <p:cNvSpPr txBox="1">
            <a:spLocks/>
          </p:cNvSpPr>
          <p:nvPr/>
        </p:nvSpPr>
        <p:spPr>
          <a:xfrm>
            <a:off x="457203" y="2970845"/>
            <a:ext cx="8229600" cy="731065"/>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4689" b="1" dirty="0">
                <a:solidFill>
                  <a:srgbClr val="0B5ED7"/>
                </a:solidFill>
                <a:latin typeface="Times New Roman" pitchFamily="18" charset="0"/>
                <a:cs typeface="Times New Roman" pitchFamily="18" charset="0"/>
              </a:rPr>
              <a:t>ROC Curves</a:t>
            </a:r>
            <a:endParaRPr lang="en-IN" sz="4689" b="1" dirty="0">
              <a:solidFill>
                <a:srgbClr val="0B5ED7"/>
              </a:solidFill>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90052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4" y="415424"/>
            <a:ext cx="8229600" cy="731065"/>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ROC Curves</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4" y="1386317"/>
            <a:ext cx="8229600" cy="4871011"/>
          </a:xfrm>
        </p:spPr>
        <p:txBody>
          <a:bodyPr>
            <a:normAutofit/>
          </a:bodyPr>
          <a:lstStyle/>
          <a:p>
            <a:r>
              <a:rPr lang="en-IN" sz="1954" dirty="0">
                <a:latin typeface="Times New Roman" pitchFamily="18" charset="0"/>
                <a:cs typeface="Times New Roman" pitchFamily="18" charset="0"/>
              </a:rPr>
              <a:t>ROC is an abbreviation of </a:t>
            </a:r>
            <a:r>
              <a:rPr lang="en-IN" sz="1954" dirty="0">
                <a:solidFill>
                  <a:srgbClr val="A50021"/>
                </a:solidFill>
                <a:latin typeface="Times New Roman" pitchFamily="18" charset="0"/>
                <a:cs typeface="Times New Roman" pitchFamily="18" charset="0"/>
              </a:rPr>
              <a:t>Receiver Operating Characteristic </a:t>
            </a:r>
            <a:r>
              <a:rPr lang="en-IN" sz="1954" dirty="0">
                <a:latin typeface="Times New Roman" pitchFamily="18" charset="0"/>
                <a:cs typeface="Times New Roman" pitchFamily="18" charset="0"/>
              </a:rPr>
              <a:t>come from the signal detection theory, developed during World War 2 for analysis of radar images. </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In the context of classifier, ROC plot is a useful tool to study the behaviour of a classifier or </a:t>
            </a:r>
            <a:r>
              <a:rPr lang="en-IN" sz="1954" dirty="0">
                <a:solidFill>
                  <a:srgbClr val="0B5ED7"/>
                </a:solidFill>
                <a:latin typeface="Times New Roman" pitchFamily="18" charset="0"/>
                <a:cs typeface="Times New Roman" pitchFamily="18" charset="0"/>
              </a:rPr>
              <a:t>comparing two or more classifiers</a:t>
            </a:r>
            <a:r>
              <a:rPr lang="en-IN" sz="1954" dirty="0">
                <a:latin typeface="Times New Roman" pitchFamily="18" charset="0"/>
                <a:cs typeface="Times New Roman" pitchFamily="18" charset="0"/>
              </a:rPr>
              <a:t>.</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A ROC plot is </a:t>
            </a:r>
            <a:r>
              <a:rPr lang="en-IN" sz="1954" dirty="0">
                <a:solidFill>
                  <a:srgbClr val="0B5ED7"/>
                </a:solidFill>
                <a:latin typeface="Times New Roman" pitchFamily="18" charset="0"/>
                <a:cs typeface="Times New Roman" pitchFamily="18" charset="0"/>
              </a:rPr>
              <a:t>a two-dimensional graph</a:t>
            </a:r>
            <a:r>
              <a:rPr lang="en-IN" sz="1954" dirty="0">
                <a:latin typeface="Times New Roman" pitchFamily="18" charset="0"/>
                <a:cs typeface="Times New Roman" pitchFamily="18" charset="0"/>
              </a:rPr>
              <a:t>, where, X-axis represents FP rate (FPR) and Y-axis represents TP rate (TPR). </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Since, the values of FPR and TPR varies from 0 to 1 both inclusive, the two axes thus from 0 to 1 only.</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Each point </a:t>
            </a:r>
            <a:r>
              <a:rPr lang="en-IN" sz="1954" i="1" dirty="0">
                <a:latin typeface="Times New Roman" pitchFamily="18" charset="0"/>
                <a:cs typeface="Times New Roman" pitchFamily="18" charset="0"/>
              </a:rPr>
              <a:t>(x, y) </a:t>
            </a:r>
            <a:r>
              <a:rPr lang="en-IN" sz="1954" dirty="0">
                <a:latin typeface="Times New Roman" pitchFamily="18" charset="0"/>
                <a:cs typeface="Times New Roman" pitchFamily="18" charset="0"/>
              </a:rPr>
              <a:t>on the plot indicating that the FPR has value </a:t>
            </a:r>
            <a:r>
              <a:rPr lang="en-IN" sz="1954" i="1" dirty="0">
                <a:latin typeface="Times New Roman" pitchFamily="18" charset="0"/>
                <a:cs typeface="Times New Roman" pitchFamily="18" charset="0"/>
              </a:rPr>
              <a:t>x</a:t>
            </a:r>
            <a:r>
              <a:rPr lang="en-IN" sz="1954" dirty="0">
                <a:latin typeface="Times New Roman" pitchFamily="18" charset="0"/>
                <a:cs typeface="Times New Roman" pitchFamily="18" charset="0"/>
              </a:rPr>
              <a:t> and the TPR value </a:t>
            </a:r>
            <a:r>
              <a:rPr lang="en-IN" sz="1954" i="1" dirty="0">
                <a:latin typeface="Times New Roman" pitchFamily="18" charset="0"/>
                <a:cs typeface="Times New Roman" pitchFamily="18" charset="0"/>
              </a:rPr>
              <a:t>y</a:t>
            </a:r>
            <a:r>
              <a:rPr lang="en-IN" sz="1954" dirty="0">
                <a:latin typeface="Times New Roman" pitchFamily="18" charset="0"/>
                <a:cs typeface="Times New Roman" pitchFamily="18" charset="0"/>
              </a:rPr>
              <a:t>.</a:t>
            </a:r>
          </a:p>
          <a:p>
            <a:endParaRPr lang="en-IN" sz="1954" dirty="0">
              <a:latin typeface="Times New Roman" pitchFamily="18" charset="0"/>
              <a:cs typeface="Times New Roman" pitchFamily="18" charset="0"/>
            </a:endParaRPr>
          </a:p>
          <a:p>
            <a:endParaRPr lang="en-IN" sz="1954"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4267200" y="6426368"/>
            <a:ext cx="457200" cy="441325"/>
          </a:xfrm>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2592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4" y="168979"/>
            <a:ext cx="8229600" cy="930371"/>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ROC Plot</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4" y="1353239"/>
            <a:ext cx="8229600" cy="4565022"/>
          </a:xfrm>
        </p:spPr>
        <p:txBody>
          <a:bodyPr>
            <a:normAutofit lnSpcReduction="10000"/>
          </a:bodyPr>
          <a:lstStyle/>
          <a:p>
            <a:r>
              <a:rPr lang="en-IN" sz="1954" dirty="0">
                <a:latin typeface="Times New Roman" pitchFamily="18" charset="0"/>
                <a:cs typeface="Times New Roman" pitchFamily="18" charset="0"/>
              </a:rPr>
              <a:t>A typical look of ROC plot with few points in it is shown in the following figure.</a:t>
            </a:r>
          </a:p>
          <a:p>
            <a:endParaRPr lang="en-US" sz="1954" dirty="0"/>
          </a:p>
          <a:p>
            <a:endParaRPr lang="en-US" sz="1954" dirty="0"/>
          </a:p>
          <a:p>
            <a:endParaRPr lang="en-US" sz="1954" dirty="0"/>
          </a:p>
          <a:p>
            <a:endParaRPr lang="en-US" sz="1954" dirty="0"/>
          </a:p>
          <a:p>
            <a:endParaRPr lang="en-US" sz="1954" dirty="0"/>
          </a:p>
          <a:p>
            <a:endParaRPr lang="en-US" sz="1954" dirty="0"/>
          </a:p>
          <a:p>
            <a:endParaRPr lang="en-US" sz="1954" dirty="0"/>
          </a:p>
          <a:p>
            <a:pPr marL="0" indent="0">
              <a:buNone/>
            </a:pPr>
            <a:endParaRPr lang="en-US" sz="1954" dirty="0"/>
          </a:p>
          <a:p>
            <a:r>
              <a:rPr lang="en-US" sz="1954" dirty="0">
                <a:solidFill>
                  <a:srgbClr val="0B5ED7"/>
                </a:solidFill>
                <a:latin typeface="Times New Roman" pitchFamily="18" charset="0"/>
                <a:cs typeface="Times New Roman" pitchFamily="18" charset="0"/>
              </a:rPr>
              <a:t>Note the four cornered points are the four extreme cases of classifiers</a:t>
            </a:r>
          </a:p>
          <a:p>
            <a:endParaRPr lang="en-US" sz="1954" dirty="0">
              <a:solidFill>
                <a:srgbClr val="0B5ED7"/>
              </a:solidFill>
              <a:latin typeface="Times New Roman" pitchFamily="18" charset="0"/>
              <a:cs typeface="Times New Roman" pitchFamily="18" charset="0"/>
            </a:endParaRPr>
          </a:p>
          <a:p>
            <a:pPr marL="0" indent="0">
              <a:buNone/>
            </a:pPr>
            <a:r>
              <a:rPr lang="en-US" sz="1954" dirty="0">
                <a:solidFill>
                  <a:srgbClr val="0B5ED7"/>
                </a:solidFill>
                <a:latin typeface="Times New Roman" pitchFamily="18" charset="0"/>
                <a:cs typeface="Times New Roman" pitchFamily="18" charset="0"/>
              </a:rPr>
              <a:t>     </a:t>
            </a:r>
            <a:r>
              <a:rPr lang="en-US" sz="1954" dirty="0">
                <a:solidFill>
                  <a:srgbClr val="CC3300"/>
                </a:solidFill>
                <a:latin typeface="Times New Roman" pitchFamily="18" charset="0"/>
                <a:cs typeface="Times New Roman" pitchFamily="18" charset="0"/>
              </a:rPr>
              <a:t>Identify the four extreme classifiers.</a:t>
            </a:r>
            <a:endParaRPr lang="en-IN" sz="1954" dirty="0">
              <a:solidFill>
                <a:srgbClr val="CC33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4572004" y="6329419"/>
            <a:ext cx="457200" cy="441325"/>
          </a:xfrm>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449" y="1890783"/>
            <a:ext cx="4540212" cy="276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4697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004376"/>
                </a:solidFill>
              </a:rPr>
              <a:t>Receiver Operating Characteristics </a:t>
            </a:r>
            <a:r>
              <a:rPr lang="en-US" sz="2800" b="1" dirty="0" smtClean="0">
                <a:solidFill>
                  <a:srgbClr val="004376"/>
                </a:solidFill>
              </a:rPr>
              <a:t/>
            </a:r>
            <a:br>
              <a:rPr lang="en-US" sz="2800" b="1" dirty="0" smtClean="0">
                <a:solidFill>
                  <a:srgbClr val="004376"/>
                </a:solidFill>
              </a:rPr>
            </a:br>
            <a:r>
              <a:rPr lang="en-US" sz="2800" b="1" dirty="0" smtClean="0">
                <a:solidFill>
                  <a:srgbClr val="004376"/>
                </a:solidFill>
              </a:rPr>
              <a:t>(</a:t>
            </a:r>
            <a:r>
              <a:rPr lang="en-US" sz="2800" b="1" dirty="0">
                <a:solidFill>
                  <a:srgbClr val="004376"/>
                </a:solidFill>
              </a:rPr>
              <a:t>ROC Curve)</a:t>
            </a:r>
            <a:endParaRPr lang="en-IN" sz="2800" b="1" dirty="0">
              <a:solidFill>
                <a:srgbClr val="004376"/>
              </a:solidFill>
            </a:endParaRPr>
          </a:p>
        </p:txBody>
      </p:sp>
      <p:sp>
        <p:nvSpPr>
          <p:cNvPr id="6" name="Content Placeholder 2"/>
          <p:cNvSpPr txBox="1">
            <a:spLocks/>
          </p:cNvSpPr>
          <p:nvPr/>
        </p:nvSpPr>
        <p:spPr>
          <a:xfrm>
            <a:off x="468078" y="1600200"/>
            <a:ext cx="8425339" cy="4724400"/>
          </a:xfrm>
          <a:prstGeom prst="rect">
            <a:avLst/>
          </a:prstGeom>
        </p:spPr>
        <p:txBody>
          <a:bodyPr vert="horz">
            <a:normAutofit fontScale="85000" lnSpcReduction="200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IN" sz="2000" dirty="0" smtClean="0">
                <a:latin typeface="Times New Roman" pitchFamily="18" charset="0"/>
                <a:cs typeface="Times New Roman" pitchFamily="18" charset="0"/>
              </a:rPr>
              <a:t>Let us interpret the different points in the ROC plot.</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solidFill>
                <a:srgbClr val="0B5ED7"/>
              </a:solidFill>
              <a:latin typeface="Times New Roman" pitchFamily="18" charset="0"/>
              <a:cs typeface="Times New Roman" pitchFamily="18" charset="0"/>
            </a:endParaRPr>
          </a:p>
          <a:p>
            <a:pPr marL="0" indent="0">
              <a:buFont typeface="Wingdings 2"/>
              <a:buNone/>
            </a:pPr>
            <a:endParaRPr lang="en-US" sz="2000" dirty="0" smtClean="0">
              <a:solidFill>
                <a:srgbClr val="0B5ED7"/>
              </a:solidFill>
              <a:latin typeface="Times New Roman" pitchFamily="18" charset="0"/>
              <a:cs typeface="Times New Roman" pitchFamily="18" charset="0"/>
            </a:endParaRP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The four points (A, B, C, and D)</a:t>
            </a:r>
          </a:p>
          <a:p>
            <a:pPr lvl="8"/>
            <a:endParaRPr lang="en-US" sz="800" dirty="0" smtClean="0">
              <a:solidFill>
                <a:srgbClr val="0B5ED7"/>
              </a:solidFill>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A: </a:t>
            </a:r>
            <a:r>
              <a:rPr lang="en-US" sz="1800" dirty="0" smtClean="0">
                <a:latin typeface="Times New Roman" pitchFamily="18" charset="0"/>
                <a:cs typeface="Times New Roman" pitchFamily="18" charset="0"/>
              </a:rPr>
              <a:t>TPR = 1, FPR = 0, the ideal model, i.e., the </a:t>
            </a:r>
            <a:r>
              <a:rPr lang="en-US" sz="1800" dirty="0" smtClean="0">
                <a:solidFill>
                  <a:srgbClr val="0B5ED7"/>
                </a:solidFill>
                <a:latin typeface="Times New Roman" pitchFamily="18" charset="0"/>
                <a:cs typeface="Times New Roman" pitchFamily="18" charset="0"/>
              </a:rPr>
              <a:t>perfect classifier</a:t>
            </a:r>
            <a:r>
              <a:rPr lang="en-US" sz="1800" dirty="0" smtClean="0">
                <a:latin typeface="Times New Roman" pitchFamily="18" charset="0"/>
                <a:cs typeface="Times New Roman" pitchFamily="18" charset="0"/>
              </a:rPr>
              <a:t>, no false results</a:t>
            </a:r>
          </a:p>
          <a:p>
            <a:pPr lvl="8"/>
            <a:endParaRPr lang="en-US" sz="800" dirty="0" smtClean="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 </a:t>
            </a:r>
            <a:r>
              <a:rPr lang="en-US" sz="1800" dirty="0" smtClean="0">
                <a:latin typeface="Times New Roman" pitchFamily="18" charset="0"/>
                <a:cs typeface="Times New Roman" pitchFamily="18" charset="0"/>
              </a:rPr>
              <a:t>TPR = 0, FPR = 1, the </a:t>
            </a:r>
            <a:r>
              <a:rPr lang="en-US" sz="1800" dirty="0" smtClean="0">
                <a:solidFill>
                  <a:srgbClr val="0B5ED7"/>
                </a:solidFill>
                <a:latin typeface="Times New Roman" pitchFamily="18" charset="0"/>
                <a:cs typeface="Times New Roman" pitchFamily="18" charset="0"/>
              </a:rPr>
              <a:t>worst classifier</a:t>
            </a:r>
            <a:r>
              <a:rPr lang="en-US" sz="1800" dirty="0" smtClean="0">
                <a:latin typeface="Times New Roman" pitchFamily="18" charset="0"/>
                <a:cs typeface="Times New Roman" pitchFamily="18" charset="0"/>
              </a:rPr>
              <a:t>, not able to predict a single instance</a:t>
            </a:r>
          </a:p>
          <a:p>
            <a:pPr lvl="8"/>
            <a:endParaRPr lang="en-US" sz="800" dirty="0" smtClean="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C: </a:t>
            </a:r>
            <a:r>
              <a:rPr lang="en-US" sz="1800" dirty="0" smtClean="0">
                <a:latin typeface="Times New Roman" pitchFamily="18" charset="0"/>
                <a:cs typeface="Times New Roman" pitchFamily="18" charset="0"/>
              </a:rPr>
              <a:t>TPR = 0, FPR = 0, the model predicts every instance to be a </a:t>
            </a:r>
            <a:r>
              <a:rPr lang="en-US" sz="1800" dirty="0" smtClean="0">
                <a:solidFill>
                  <a:srgbClr val="A50021"/>
                </a:solidFill>
                <a:latin typeface="Times New Roman" pitchFamily="18" charset="0"/>
                <a:cs typeface="Times New Roman" pitchFamily="18" charset="0"/>
              </a:rPr>
              <a:t>Negative</a:t>
            </a:r>
            <a:r>
              <a:rPr lang="en-US" sz="1800" dirty="0" smtClean="0">
                <a:latin typeface="Times New Roman" pitchFamily="18" charset="0"/>
                <a:cs typeface="Times New Roman" pitchFamily="18" charset="0"/>
              </a:rPr>
              <a:t> class, i.e., it is an </a:t>
            </a:r>
            <a:r>
              <a:rPr lang="en-US" sz="1800" dirty="0" smtClean="0">
                <a:solidFill>
                  <a:srgbClr val="0B5ED7"/>
                </a:solidFill>
                <a:latin typeface="Times New Roman" pitchFamily="18" charset="0"/>
                <a:cs typeface="Times New Roman" pitchFamily="18" charset="0"/>
              </a:rPr>
              <a:t>ultra-conservative classifier</a:t>
            </a:r>
          </a:p>
          <a:p>
            <a:pPr lvl="8"/>
            <a:endParaRPr lang="en-US" sz="800" dirty="0" smtClean="0">
              <a:solidFill>
                <a:srgbClr val="0B5ED7"/>
              </a:solidFill>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D: </a:t>
            </a:r>
            <a:r>
              <a:rPr lang="en-US" sz="1800" dirty="0" smtClean="0">
                <a:latin typeface="Times New Roman" pitchFamily="18" charset="0"/>
                <a:cs typeface="Times New Roman" pitchFamily="18" charset="0"/>
              </a:rPr>
              <a:t>TPR = 1, FPR = 1, the model predicts every instance to be a </a:t>
            </a:r>
            <a:r>
              <a:rPr lang="en-US" sz="1800" dirty="0" smtClean="0">
                <a:solidFill>
                  <a:srgbClr val="A50021"/>
                </a:solidFill>
                <a:latin typeface="Times New Roman" pitchFamily="18" charset="0"/>
                <a:cs typeface="Times New Roman" pitchFamily="18" charset="0"/>
              </a:rPr>
              <a:t>Positive</a:t>
            </a:r>
            <a:r>
              <a:rPr lang="en-US" sz="1800" dirty="0" smtClean="0">
                <a:latin typeface="Times New Roman" pitchFamily="18" charset="0"/>
                <a:cs typeface="Times New Roman" pitchFamily="18" charset="0"/>
              </a:rPr>
              <a:t> class, i.e., it is an  </a:t>
            </a:r>
            <a:r>
              <a:rPr lang="en-US" sz="1800" dirty="0" smtClean="0">
                <a:solidFill>
                  <a:srgbClr val="0B5ED7"/>
                </a:solidFill>
                <a:latin typeface="Times New Roman" pitchFamily="18" charset="0"/>
                <a:cs typeface="Times New Roman" pitchFamily="18" charset="0"/>
              </a:rPr>
              <a:t>ultra-liberal classifier</a:t>
            </a:r>
            <a:endParaRPr lang="en-US" sz="2000" dirty="0" smtClean="0">
              <a:solidFill>
                <a:srgbClr val="0B5ED7"/>
              </a:solidFill>
              <a:latin typeface="Times New Roman" pitchFamily="18" charset="0"/>
              <a:cs typeface="Times New Roman" pitchFamily="18" charset="0"/>
            </a:endParaRPr>
          </a:p>
          <a:p>
            <a:endParaRPr lang="en-US" sz="2000" dirty="0" smtClean="0">
              <a:solidFill>
                <a:srgbClr val="0B5ED7"/>
              </a:solidFill>
              <a:latin typeface="Times New Roman" pitchFamily="18" charset="0"/>
              <a:cs typeface="Times New Roman" pitchFamily="18" charset="0"/>
            </a:endParaRPr>
          </a:p>
          <a:p>
            <a:endParaRPr lang="en-US" sz="2000" dirty="0" smtClean="0">
              <a:solidFill>
                <a:srgbClr val="0B5ED7"/>
              </a:solidFill>
              <a:latin typeface="Times New Roman" pitchFamily="18" charset="0"/>
              <a:cs typeface="Times New Roman" pitchFamily="18" charset="0"/>
            </a:endParaRPr>
          </a:p>
          <a:p>
            <a:pPr marL="0" indent="0">
              <a:buFont typeface="Wingdings 2"/>
              <a:buNone/>
            </a:pPr>
            <a:endParaRPr lang="en-IN" sz="2000" dirty="0">
              <a:solidFill>
                <a:srgbClr val="CC3300"/>
              </a:solidFill>
              <a:latin typeface="Times New Roman" pitchFamily="18" charset="0"/>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747" y="1905000"/>
            <a:ext cx="4379384" cy="2656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38200" y="2366243"/>
            <a:ext cx="3581400" cy="1600438"/>
          </a:xfrm>
          <a:prstGeom prst="rect">
            <a:avLst/>
          </a:prstGeom>
          <a:solidFill>
            <a:srgbClr val="0070C0"/>
          </a:solidFill>
        </p:spPr>
        <p:txBody>
          <a:bodyPr wrap="square" rtlCol="0">
            <a:spAutoFit/>
          </a:bodyPr>
          <a:lstStyle/>
          <a:p>
            <a:pPr algn="just"/>
            <a:r>
              <a:rPr lang="en-IN" sz="2000" dirty="0">
                <a:solidFill>
                  <a:schemeClr val="bg1"/>
                </a:solidFill>
                <a:latin typeface="Times New Roman" pitchFamily="18" charset="0"/>
                <a:cs typeface="Times New Roman" pitchFamily="18" charset="0"/>
              </a:rPr>
              <a:t>A ROC plot is a two-dimensional graph, where, X-axis represents FP rate (FPR) and Y-axis represents TP rate (TPR). </a:t>
            </a:r>
          </a:p>
          <a:p>
            <a:endParaRPr lang="en-IN" dirty="0"/>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4617519" y="6354798"/>
            <a:ext cx="457200" cy="441325"/>
          </a:xfrm>
        </p:spPr>
        <p:txBody>
          <a:bodyPr/>
          <a:lstStyle/>
          <a:p>
            <a:fld id="{B6F15528-21DE-4FAA-801E-634DDDAF4B2B}" type="slidenum">
              <a:rPr lang="en-US" smtClean="0"/>
              <a:pPr/>
              <a:t>45</a:t>
            </a:fld>
            <a:endParaRPr lang="en-US" dirty="0"/>
          </a:p>
        </p:txBody>
      </p:sp>
      <p:sp>
        <p:nvSpPr>
          <p:cNvPr id="10" name="Slide Number Placeholder 5"/>
          <p:cNvSpPr txBox="1">
            <a:spLocks/>
          </p:cNvSpPr>
          <p:nvPr/>
        </p:nvSpPr>
        <p:spPr>
          <a:xfrm>
            <a:off x="-13398" y="6521521"/>
            <a:ext cx="1524000" cy="304800"/>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smtClean="0">
                <a:solidFill>
                  <a:schemeClr val="tx1"/>
                </a:solidFill>
              </a:rPr>
              <a:t>Dr. Debasis Samanta</a:t>
            </a:r>
            <a:endParaRPr lang="en-US" sz="900" b="1" dirty="0">
              <a:solidFill>
                <a:schemeClr val="tx1"/>
              </a:solidFill>
            </a:endParaRPr>
          </a:p>
        </p:txBody>
      </p:sp>
    </p:spTree>
    <p:extLst>
      <p:ext uri="{BB962C8B-B14F-4D97-AF65-F5344CB8AC3E}">
        <p14:creationId xmlns:p14="http://schemas.microsoft.com/office/powerpoint/2010/main" val="22558429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7395"/>
            <a:ext cx="8229600" cy="930371"/>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Interpretation of Different Points in ROC Plot</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762000"/>
            <a:ext cx="8229600" cy="5660727"/>
          </a:xfrm>
        </p:spPr>
        <p:txBody>
          <a:bodyPr>
            <a:normAutofit fontScale="85000" lnSpcReduction="20000"/>
          </a:bodyPr>
          <a:lstStyle/>
          <a:p>
            <a:r>
              <a:rPr lang="en-IN" sz="1954" dirty="0">
                <a:latin typeface="Times New Roman" pitchFamily="18" charset="0"/>
                <a:cs typeface="Times New Roman" pitchFamily="18" charset="0"/>
              </a:rPr>
              <a:t>Le us interpret the different points in the ROC plot.</a:t>
            </a:r>
          </a:p>
          <a:p>
            <a:endParaRPr lang="en-US" sz="1954" dirty="0"/>
          </a:p>
          <a:p>
            <a:endParaRPr lang="en-US" sz="1954" dirty="0"/>
          </a:p>
          <a:p>
            <a:endParaRPr lang="en-US" sz="1954" dirty="0"/>
          </a:p>
          <a:p>
            <a:endParaRPr lang="en-US" sz="1954" dirty="0"/>
          </a:p>
          <a:p>
            <a:endParaRPr lang="en-US" sz="1954" dirty="0"/>
          </a:p>
          <a:p>
            <a:endParaRPr lang="en-US" sz="1954" dirty="0"/>
          </a:p>
          <a:p>
            <a:endParaRPr lang="en-US" sz="1954" dirty="0"/>
          </a:p>
          <a:p>
            <a:endParaRPr lang="en-US" sz="1954" dirty="0">
              <a:solidFill>
                <a:srgbClr val="0B5ED7"/>
              </a:solidFill>
              <a:latin typeface="Times New Roman" pitchFamily="18" charset="0"/>
              <a:cs typeface="Times New Roman" pitchFamily="18" charset="0"/>
            </a:endParaRPr>
          </a:p>
          <a:p>
            <a:pPr marL="0" indent="0">
              <a:buNone/>
            </a:pPr>
            <a:endParaRPr lang="en-US" sz="1954" dirty="0">
              <a:solidFill>
                <a:srgbClr val="0B5ED7"/>
              </a:solidFill>
              <a:latin typeface="Times New Roman" pitchFamily="18" charset="0"/>
              <a:cs typeface="Times New Roman" pitchFamily="18" charset="0"/>
            </a:endParaRPr>
          </a:p>
          <a:p>
            <a:pPr lvl="8"/>
            <a:endParaRPr lang="en-US" sz="781" dirty="0">
              <a:solidFill>
                <a:srgbClr val="0B5ED7"/>
              </a:solidFill>
              <a:latin typeface="Times New Roman" pitchFamily="18" charset="0"/>
              <a:cs typeface="Times New Roman" pitchFamily="18" charset="0"/>
            </a:endParaRPr>
          </a:p>
          <a:p>
            <a:r>
              <a:rPr lang="en-US" sz="1900" dirty="0">
                <a:solidFill>
                  <a:srgbClr val="0B5ED7"/>
                </a:solidFill>
                <a:latin typeface="Times New Roman" pitchFamily="18" charset="0"/>
                <a:cs typeface="Times New Roman" pitchFamily="18" charset="0"/>
              </a:rPr>
              <a:t>The points on diagonals  </a:t>
            </a:r>
          </a:p>
          <a:p>
            <a:pPr lvl="8"/>
            <a:endParaRPr lang="en-US" sz="1900" dirty="0">
              <a:solidFill>
                <a:srgbClr val="0B5ED7"/>
              </a:solidFill>
              <a:latin typeface="Times New Roman" pitchFamily="18" charset="0"/>
              <a:cs typeface="Times New Roman" pitchFamily="18" charset="0"/>
            </a:endParaRPr>
          </a:p>
          <a:p>
            <a:pPr lvl="1"/>
            <a:r>
              <a:rPr lang="en-US" sz="1900" dirty="0">
                <a:latin typeface="Times New Roman" pitchFamily="18" charset="0"/>
                <a:cs typeface="Times New Roman" pitchFamily="18" charset="0"/>
              </a:rPr>
              <a:t>The diagonal line joining point C(0,0) and D(1,1) corresponds to </a:t>
            </a:r>
            <a:r>
              <a:rPr lang="en-US" sz="1900" dirty="0">
                <a:solidFill>
                  <a:srgbClr val="0B5ED7"/>
                </a:solidFill>
                <a:latin typeface="Times New Roman" pitchFamily="18" charset="0"/>
                <a:cs typeface="Times New Roman" pitchFamily="18" charset="0"/>
              </a:rPr>
              <a:t>random  guessing</a:t>
            </a:r>
            <a:endParaRPr lang="en-US" sz="1900" dirty="0">
              <a:latin typeface="Times New Roman" pitchFamily="18" charset="0"/>
              <a:cs typeface="Times New Roman" pitchFamily="18" charset="0"/>
            </a:endParaRPr>
          </a:p>
          <a:p>
            <a:pPr lvl="8"/>
            <a:endParaRPr lang="en-US" sz="1900" dirty="0">
              <a:latin typeface="Times New Roman" pitchFamily="18" charset="0"/>
              <a:cs typeface="Times New Roman" pitchFamily="18" charset="0"/>
            </a:endParaRPr>
          </a:p>
          <a:p>
            <a:pPr lvl="2"/>
            <a:r>
              <a:rPr lang="en-US" sz="1900" dirty="0">
                <a:solidFill>
                  <a:srgbClr val="0B5ED7"/>
                </a:solidFill>
                <a:latin typeface="Times New Roman" pitchFamily="18" charset="0"/>
                <a:cs typeface="Times New Roman" pitchFamily="18" charset="0"/>
              </a:rPr>
              <a:t>Random guessing means that a record is classified as positive </a:t>
            </a:r>
            <a:r>
              <a:rPr lang="en-US" sz="1900" dirty="0" smtClean="0">
                <a:solidFill>
                  <a:srgbClr val="0B5ED7"/>
                </a:solidFill>
                <a:latin typeface="Times New Roman" pitchFamily="18" charset="0"/>
                <a:cs typeface="Times New Roman" pitchFamily="18" charset="0"/>
              </a:rPr>
              <a:t>(or </a:t>
            </a:r>
            <a:r>
              <a:rPr lang="en-US" sz="1900" dirty="0">
                <a:solidFill>
                  <a:srgbClr val="0B5ED7"/>
                </a:solidFill>
                <a:latin typeface="Times New Roman" pitchFamily="18" charset="0"/>
                <a:cs typeface="Times New Roman" pitchFamily="18" charset="0"/>
              </a:rPr>
              <a:t>negative) with a certain probability</a:t>
            </a:r>
          </a:p>
          <a:p>
            <a:pPr lvl="2"/>
            <a:r>
              <a:rPr lang="en-US" sz="1900" dirty="0">
                <a:solidFill>
                  <a:srgbClr val="0B5ED7"/>
                </a:solidFill>
                <a:latin typeface="Times New Roman" pitchFamily="18" charset="0"/>
                <a:cs typeface="Times New Roman" pitchFamily="18" charset="0"/>
              </a:rPr>
              <a:t>Suppose, a test set contacting </a:t>
            </a:r>
            <a:r>
              <a:rPr lang="en-US" sz="1900" i="1" dirty="0">
                <a:solidFill>
                  <a:srgbClr val="0B5ED7"/>
                </a:solidFill>
                <a:latin typeface="Times New Roman" pitchFamily="18" charset="0"/>
                <a:cs typeface="Times New Roman" pitchFamily="18" charset="0"/>
              </a:rPr>
              <a:t>N</a:t>
            </a:r>
            <a:r>
              <a:rPr lang="en-US" sz="1900" i="1" baseline="-25000" dirty="0">
                <a:solidFill>
                  <a:srgbClr val="0B5ED7"/>
                </a:solidFill>
                <a:latin typeface="Times New Roman" pitchFamily="18" charset="0"/>
                <a:cs typeface="Times New Roman" pitchFamily="18" charset="0"/>
              </a:rPr>
              <a:t>+</a:t>
            </a:r>
            <a:r>
              <a:rPr lang="en-US" sz="1900" dirty="0">
                <a:solidFill>
                  <a:srgbClr val="0B5ED7"/>
                </a:solidFill>
                <a:latin typeface="Times New Roman" pitchFamily="18" charset="0"/>
                <a:cs typeface="Times New Roman" pitchFamily="18" charset="0"/>
              </a:rPr>
              <a:t> positive and </a:t>
            </a:r>
            <a:r>
              <a:rPr lang="en-US" sz="1900" i="1" dirty="0">
                <a:solidFill>
                  <a:srgbClr val="0B5ED7"/>
                </a:solidFill>
                <a:latin typeface="Times New Roman" pitchFamily="18" charset="0"/>
                <a:cs typeface="Times New Roman" pitchFamily="18" charset="0"/>
              </a:rPr>
              <a:t>N</a:t>
            </a:r>
            <a:r>
              <a:rPr lang="en-US" sz="1900" i="1" baseline="-25000" dirty="0">
                <a:solidFill>
                  <a:srgbClr val="0B5ED7"/>
                </a:solidFill>
                <a:latin typeface="Times New Roman" pitchFamily="18" charset="0"/>
                <a:cs typeface="Times New Roman" pitchFamily="18" charset="0"/>
              </a:rPr>
              <a:t>-</a:t>
            </a:r>
            <a:r>
              <a:rPr lang="en-US" sz="1900" dirty="0">
                <a:solidFill>
                  <a:srgbClr val="0B5ED7"/>
                </a:solidFill>
                <a:latin typeface="Times New Roman" pitchFamily="18" charset="0"/>
                <a:cs typeface="Times New Roman" pitchFamily="18" charset="0"/>
              </a:rPr>
              <a:t> negative instances. Suppose, the classifier guesses any instances with probability </a:t>
            </a:r>
            <a:r>
              <a:rPr lang="en-US" sz="1900" i="1" dirty="0">
                <a:solidFill>
                  <a:srgbClr val="0B5ED7"/>
                </a:solidFill>
                <a:latin typeface="Times New Roman" pitchFamily="18" charset="0"/>
                <a:cs typeface="Times New Roman" pitchFamily="18" charset="0"/>
              </a:rPr>
              <a:t>p</a:t>
            </a:r>
          </a:p>
          <a:p>
            <a:pPr lvl="2"/>
            <a:r>
              <a:rPr lang="en-US" sz="1900" dirty="0">
                <a:solidFill>
                  <a:srgbClr val="0B5ED7"/>
                </a:solidFill>
                <a:latin typeface="Times New Roman" pitchFamily="18" charset="0"/>
                <a:cs typeface="Times New Roman" pitchFamily="18" charset="0"/>
              </a:rPr>
              <a:t>Thus, the random classifier is expected to correctly classify </a:t>
            </a:r>
            <a:r>
              <a:rPr lang="en-US" sz="1900" i="1" dirty="0" err="1">
                <a:solidFill>
                  <a:srgbClr val="0B5ED7"/>
                </a:solidFill>
                <a:latin typeface="Times New Roman" pitchFamily="18" charset="0"/>
                <a:cs typeface="Times New Roman" pitchFamily="18" charset="0"/>
              </a:rPr>
              <a:t>p.N</a:t>
            </a:r>
            <a:r>
              <a:rPr lang="en-US" sz="1900" i="1" baseline="-25000" dirty="0">
                <a:solidFill>
                  <a:srgbClr val="0B5ED7"/>
                </a:solidFill>
                <a:latin typeface="Times New Roman" pitchFamily="18" charset="0"/>
                <a:cs typeface="Times New Roman" pitchFamily="18" charset="0"/>
              </a:rPr>
              <a:t>+</a:t>
            </a:r>
            <a:r>
              <a:rPr lang="en-US" sz="1900" dirty="0">
                <a:solidFill>
                  <a:srgbClr val="0B5ED7"/>
                </a:solidFill>
                <a:latin typeface="Times New Roman" pitchFamily="18" charset="0"/>
                <a:cs typeface="Times New Roman" pitchFamily="18" charset="0"/>
              </a:rPr>
              <a:t> of the positive instances and </a:t>
            </a:r>
            <a:r>
              <a:rPr lang="en-US" sz="1900" i="1" dirty="0" err="1">
                <a:solidFill>
                  <a:srgbClr val="0B5ED7"/>
                </a:solidFill>
                <a:latin typeface="Times New Roman" pitchFamily="18" charset="0"/>
                <a:cs typeface="Times New Roman" pitchFamily="18" charset="0"/>
              </a:rPr>
              <a:t>p.N</a:t>
            </a:r>
            <a:r>
              <a:rPr lang="en-US" sz="1900" baseline="-25000" dirty="0">
                <a:solidFill>
                  <a:srgbClr val="0B5ED7"/>
                </a:solidFill>
                <a:latin typeface="Times New Roman" pitchFamily="18" charset="0"/>
                <a:cs typeface="Times New Roman" pitchFamily="18" charset="0"/>
              </a:rPr>
              <a:t>-</a:t>
            </a:r>
            <a:r>
              <a:rPr lang="en-US" sz="1900" dirty="0">
                <a:solidFill>
                  <a:srgbClr val="0B5ED7"/>
                </a:solidFill>
                <a:latin typeface="Times New Roman" pitchFamily="18" charset="0"/>
                <a:cs typeface="Times New Roman" pitchFamily="18" charset="0"/>
              </a:rPr>
              <a:t> of the negative instances</a:t>
            </a:r>
          </a:p>
          <a:p>
            <a:pPr lvl="2"/>
            <a:r>
              <a:rPr lang="en-US" sz="1900" dirty="0">
                <a:solidFill>
                  <a:srgbClr val="0B5ED7"/>
                </a:solidFill>
                <a:latin typeface="Times New Roman" pitchFamily="18" charset="0"/>
                <a:cs typeface="Times New Roman" pitchFamily="18" charset="0"/>
              </a:rPr>
              <a:t>Hence, </a:t>
            </a:r>
            <a:r>
              <a:rPr lang="en-US" sz="1900" i="1" dirty="0">
                <a:solidFill>
                  <a:srgbClr val="0B5ED7"/>
                </a:solidFill>
                <a:latin typeface="Times New Roman" pitchFamily="18" charset="0"/>
                <a:cs typeface="Times New Roman" pitchFamily="18" charset="0"/>
              </a:rPr>
              <a:t>TPR</a:t>
            </a:r>
            <a:r>
              <a:rPr lang="en-US" sz="1900" dirty="0">
                <a:solidFill>
                  <a:srgbClr val="0B5ED7"/>
                </a:solidFill>
                <a:latin typeface="Times New Roman" pitchFamily="18" charset="0"/>
                <a:cs typeface="Times New Roman" pitchFamily="18" charset="0"/>
              </a:rPr>
              <a:t> = </a:t>
            </a:r>
            <a:r>
              <a:rPr lang="en-US" sz="1900" i="1" dirty="0">
                <a:solidFill>
                  <a:srgbClr val="0B5ED7"/>
                </a:solidFill>
                <a:latin typeface="Times New Roman" pitchFamily="18" charset="0"/>
                <a:cs typeface="Times New Roman" pitchFamily="18" charset="0"/>
              </a:rPr>
              <a:t>FPR</a:t>
            </a:r>
            <a:r>
              <a:rPr lang="en-US" sz="1900" dirty="0">
                <a:solidFill>
                  <a:srgbClr val="0B5ED7"/>
                </a:solidFill>
                <a:latin typeface="Times New Roman" pitchFamily="18" charset="0"/>
                <a:cs typeface="Times New Roman" pitchFamily="18" charset="0"/>
              </a:rPr>
              <a:t> = </a:t>
            </a:r>
            <a:r>
              <a:rPr lang="en-US" sz="1900" i="1" dirty="0">
                <a:solidFill>
                  <a:srgbClr val="0B5ED7"/>
                </a:solidFill>
                <a:latin typeface="Times New Roman" pitchFamily="18" charset="0"/>
                <a:cs typeface="Times New Roman" pitchFamily="18" charset="0"/>
              </a:rPr>
              <a:t>p</a:t>
            </a:r>
            <a:endParaRPr lang="en-US" sz="1900" dirty="0">
              <a:solidFill>
                <a:srgbClr val="0B5ED7"/>
              </a:solidFill>
              <a:latin typeface="Times New Roman" pitchFamily="18" charset="0"/>
              <a:cs typeface="Times New Roman" pitchFamily="18" charset="0"/>
            </a:endParaRPr>
          </a:p>
          <a:p>
            <a:pPr lvl="2"/>
            <a:r>
              <a:rPr lang="en-US" sz="1900" dirty="0">
                <a:solidFill>
                  <a:srgbClr val="0B5ED7"/>
                </a:solidFill>
                <a:latin typeface="Times New Roman" pitchFamily="18" charset="0"/>
                <a:cs typeface="Times New Roman" pitchFamily="18" charset="0"/>
              </a:rPr>
              <a:t>Since </a:t>
            </a:r>
            <a:r>
              <a:rPr lang="en-US" sz="1900" i="1" dirty="0">
                <a:solidFill>
                  <a:srgbClr val="0B5ED7"/>
                </a:solidFill>
                <a:latin typeface="Times New Roman" pitchFamily="18" charset="0"/>
                <a:cs typeface="Times New Roman" pitchFamily="18" charset="0"/>
              </a:rPr>
              <a:t>TPR = FPR</a:t>
            </a:r>
            <a:r>
              <a:rPr lang="en-US" sz="1900" dirty="0">
                <a:solidFill>
                  <a:srgbClr val="0B5ED7"/>
                </a:solidFill>
                <a:latin typeface="Times New Roman" pitchFamily="18" charset="0"/>
                <a:cs typeface="Times New Roman" pitchFamily="18" charset="0"/>
              </a:rPr>
              <a:t>, the random classifier results reside on the main diagonals</a:t>
            </a:r>
          </a:p>
          <a:p>
            <a:pPr lvl="2"/>
            <a:endParaRPr lang="en-US" sz="781" dirty="0">
              <a:latin typeface="Times New Roman" pitchFamily="18" charset="0"/>
              <a:cs typeface="Times New Roman" pitchFamily="18" charset="0"/>
            </a:endParaRPr>
          </a:p>
          <a:p>
            <a:endParaRPr lang="en-US" sz="1954" dirty="0">
              <a:solidFill>
                <a:srgbClr val="0B5ED7"/>
              </a:solidFill>
              <a:latin typeface="Times New Roman" pitchFamily="18" charset="0"/>
              <a:cs typeface="Times New Roman" pitchFamily="18" charset="0"/>
            </a:endParaRPr>
          </a:p>
          <a:p>
            <a:endParaRPr lang="en-US" sz="1954" dirty="0">
              <a:solidFill>
                <a:srgbClr val="0B5ED7"/>
              </a:solidFill>
              <a:latin typeface="Times New Roman" pitchFamily="18" charset="0"/>
              <a:cs typeface="Times New Roman" pitchFamily="18" charset="0"/>
            </a:endParaRPr>
          </a:p>
          <a:p>
            <a:pPr marL="0" indent="0">
              <a:buNone/>
            </a:pPr>
            <a:endParaRPr lang="en-IN" sz="1954" dirty="0">
              <a:solidFill>
                <a:srgbClr val="CC33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4648200" y="6422727"/>
            <a:ext cx="457200" cy="441325"/>
          </a:xfrm>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143000"/>
            <a:ext cx="4277641" cy="259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3636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536" y="-189772"/>
            <a:ext cx="8229600" cy="930371"/>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Interpretation of Different Points in ROC Plot</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21681" y="1016534"/>
            <a:ext cx="8229600" cy="5110841"/>
          </a:xfrm>
        </p:spPr>
        <p:txBody>
          <a:bodyPr>
            <a:normAutofit lnSpcReduction="10000"/>
          </a:bodyPr>
          <a:lstStyle/>
          <a:p>
            <a:r>
              <a:rPr lang="en-IN" sz="1954" dirty="0">
                <a:latin typeface="Times New Roman" pitchFamily="18" charset="0"/>
                <a:cs typeface="Times New Roman" pitchFamily="18" charset="0"/>
              </a:rPr>
              <a:t>Let us interpret the different points in the ROC plot.</a:t>
            </a:r>
          </a:p>
          <a:p>
            <a:endParaRPr lang="en-US" sz="1954" dirty="0"/>
          </a:p>
          <a:p>
            <a:endParaRPr lang="en-US" sz="1954" dirty="0"/>
          </a:p>
          <a:p>
            <a:endParaRPr lang="en-US" sz="1954" dirty="0"/>
          </a:p>
          <a:p>
            <a:endParaRPr lang="en-US" sz="1954" dirty="0"/>
          </a:p>
          <a:p>
            <a:endParaRPr lang="en-US" sz="1954" dirty="0"/>
          </a:p>
          <a:p>
            <a:endParaRPr lang="en-US" sz="1954" dirty="0"/>
          </a:p>
          <a:p>
            <a:endParaRPr lang="en-US" sz="1954" dirty="0"/>
          </a:p>
          <a:p>
            <a:endParaRPr lang="en-US" sz="1954" dirty="0">
              <a:solidFill>
                <a:srgbClr val="0B5ED7"/>
              </a:solidFill>
              <a:latin typeface="Times New Roman" pitchFamily="18" charset="0"/>
              <a:cs typeface="Times New Roman" pitchFamily="18" charset="0"/>
            </a:endParaRPr>
          </a:p>
          <a:p>
            <a:pPr lvl="8"/>
            <a:endParaRPr lang="en-US" sz="781" dirty="0">
              <a:solidFill>
                <a:srgbClr val="0B5ED7"/>
              </a:solidFill>
              <a:latin typeface="Times New Roman" pitchFamily="18" charset="0"/>
              <a:cs typeface="Times New Roman" pitchFamily="18" charset="0"/>
            </a:endParaRPr>
          </a:p>
          <a:p>
            <a:r>
              <a:rPr lang="en-US" sz="1954" dirty="0">
                <a:solidFill>
                  <a:srgbClr val="0B5ED7"/>
                </a:solidFill>
                <a:latin typeface="Times New Roman" pitchFamily="18" charset="0"/>
                <a:cs typeface="Times New Roman" pitchFamily="18" charset="0"/>
              </a:rPr>
              <a:t>The points on the upper diagonal region </a:t>
            </a:r>
          </a:p>
          <a:p>
            <a:pPr lvl="8"/>
            <a:endParaRPr lang="en-US" sz="781" dirty="0">
              <a:solidFill>
                <a:srgbClr val="0B5ED7"/>
              </a:solidFill>
              <a:latin typeface="Times New Roman" pitchFamily="18" charset="0"/>
              <a:cs typeface="Times New Roman" pitchFamily="18" charset="0"/>
            </a:endParaRPr>
          </a:p>
          <a:p>
            <a:pPr lvl="1"/>
            <a:r>
              <a:rPr lang="en-US" sz="1758" dirty="0">
                <a:latin typeface="Times New Roman" pitchFamily="18" charset="0"/>
                <a:cs typeface="Times New Roman" pitchFamily="18" charset="0"/>
              </a:rPr>
              <a:t>All points, which reside on upper-diagonal region are corresponding to classifiers “good” as their TPR is as good as FPR (i.e., FPRs are lower than TPRs)</a:t>
            </a:r>
          </a:p>
          <a:p>
            <a:pPr lvl="8"/>
            <a:endParaRPr lang="en-US" sz="781" dirty="0">
              <a:latin typeface="Times New Roman" pitchFamily="18" charset="0"/>
              <a:cs typeface="Times New Roman" pitchFamily="18" charset="0"/>
            </a:endParaRPr>
          </a:p>
          <a:p>
            <a:pPr lvl="1"/>
            <a:r>
              <a:rPr lang="en-US" sz="1758" dirty="0">
                <a:latin typeface="Times New Roman" pitchFamily="18" charset="0"/>
                <a:cs typeface="Times New Roman" pitchFamily="18" charset="0"/>
              </a:rPr>
              <a:t>Here, </a:t>
            </a:r>
            <a:r>
              <a:rPr lang="en-US" sz="1758" dirty="0" smtClean="0">
                <a:latin typeface="Times New Roman" pitchFamily="18" charset="0"/>
                <a:cs typeface="Times New Roman" pitchFamily="18" charset="0"/>
              </a:rPr>
              <a:t>X </a:t>
            </a:r>
            <a:r>
              <a:rPr lang="en-US" sz="1758" dirty="0">
                <a:latin typeface="Times New Roman" pitchFamily="18" charset="0"/>
                <a:cs typeface="Times New Roman" pitchFamily="18" charset="0"/>
              </a:rPr>
              <a:t>is better than </a:t>
            </a:r>
            <a:r>
              <a:rPr lang="en-US" sz="1758" dirty="0" smtClean="0">
                <a:latin typeface="Times New Roman" pitchFamily="18" charset="0"/>
                <a:cs typeface="Times New Roman" pitchFamily="18" charset="0"/>
              </a:rPr>
              <a:t>Z </a:t>
            </a:r>
            <a:r>
              <a:rPr lang="en-US" sz="1758" dirty="0">
                <a:latin typeface="Times New Roman" pitchFamily="18" charset="0"/>
                <a:cs typeface="Times New Roman" pitchFamily="18" charset="0"/>
              </a:rPr>
              <a:t>as </a:t>
            </a:r>
            <a:r>
              <a:rPr lang="en-US" sz="1758" dirty="0" smtClean="0">
                <a:latin typeface="Times New Roman" pitchFamily="18" charset="0"/>
                <a:cs typeface="Times New Roman" pitchFamily="18" charset="0"/>
              </a:rPr>
              <a:t>X </a:t>
            </a:r>
            <a:r>
              <a:rPr lang="en-US" sz="1758" dirty="0">
                <a:latin typeface="Times New Roman" pitchFamily="18" charset="0"/>
                <a:cs typeface="Times New Roman" pitchFamily="18" charset="0"/>
              </a:rPr>
              <a:t>has higher TPR and lower FPR than </a:t>
            </a:r>
            <a:r>
              <a:rPr lang="en-US" sz="1758" dirty="0" smtClean="0">
                <a:latin typeface="Times New Roman" pitchFamily="18" charset="0"/>
                <a:cs typeface="Times New Roman" pitchFamily="18" charset="0"/>
              </a:rPr>
              <a:t>Z.</a:t>
            </a:r>
            <a:endParaRPr lang="en-US" sz="1758" dirty="0">
              <a:latin typeface="Times New Roman" pitchFamily="18" charset="0"/>
              <a:cs typeface="Times New Roman" pitchFamily="18" charset="0"/>
            </a:endParaRPr>
          </a:p>
          <a:p>
            <a:pPr lvl="8"/>
            <a:endParaRPr lang="en-US" sz="781" dirty="0">
              <a:latin typeface="Times New Roman" pitchFamily="18" charset="0"/>
              <a:cs typeface="Times New Roman" pitchFamily="18" charset="0"/>
            </a:endParaRPr>
          </a:p>
          <a:p>
            <a:pPr lvl="1"/>
            <a:r>
              <a:rPr lang="en-US" sz="1758" dirty="0">
                <a:latin typeface="Times New Roman" pitchFamily="18" charset="0"/>
                <a:cs typeface="Times New Roman" pitchFamily="18" charset="0"/>
              </a:rPr>
              <a:t>If we compare X and Y, neither classifier is superior to the other </a:t>
            </a:r>
          </a:p>
          <a:p>
            <a:pPr lvl="8"/>
            <a:endParaRPr lang="en-US" sz="781" dirty="0">
              <a:latin typeface="Times New Roman" pitchFamily="18" charset="0"/>
              <a:cs typeface="Times New Roman" pitchFamily="18" charset="0"/>
            </a:endParaRPr>
          </a:p>
          <a:p>
            <a:pPr lvl="2"/>
            <a:endParaRPr lang="en-US" sz="781" dirty="0">
              <a:latin typeface="Times New Roman" pitchFamily="18" charset="0"/>
              <a:cs typeface="Times New Roman" pitchFamily="18" charset="0"/>
            </a:endParaRPr>
          </a:p>
          <a:p>
            <a:endParaRPr lang="en-US" sz="1954" dirty="0">
              <a:solidFill>
                <a:srgbClr val="0B5ED7"/>
              </a:solidFill>
              <a:latin typeface="Times New Roman" pitchFamily="18" charset="0"/>
              <a:cs typeface="Times New Roman" pitchFamily="18" charset="0"/>
            </a:endParaRPr>
          </a:p>
          <a:p>
            <a:endParaRPr lang="en-US" sz="1954" dirty="0">
              <a:solidFill>
                <a:srgbClr val="0B5ED7"/>
              </a:solidFill>
              <a:latin typeface="Times New Roman" pitchFamily="18" charset="0"/>
              <a:cs typeface="Times New Roman" pitchFamily="18" charset="0"/>
            </a:endParaRPr>
          </a:p>
          <a:p>
            <a:pPr marL="0" indent="0">
              <a:buNone/>
            </a:pPr>
            <a:endParaRPr lang="en-IN" sz="1954" dirty="0">
              <a:solidFill>
                <a:srgbClr val="CC33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4487491" y="6404984"/>
            <a:ext cx="457200" cy="441325"/>
          </a:xfrm>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515" y="1371600"/>
            <a:ext cx="4277641" cy="259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1681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4" y="168979"/>
            <a:ext cx="8229600" cy="930371"/>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Interpretation of Different Points in ROC Plot</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4" y="1311886"/>
            <a:ext cx="8229600" cy="5110841"/>
          </a:xfrm>
        </p:spPr>
        <p:txBody>
          <a:bodyPr>
            <a:normAutofit fontScale="92500" lnSpcReduction="10000"/>
          </a:bodyPr>
          <a:lstStyle/>
          <a:p>
            <a:r>
              <a:rPr lang="en-IN" sz="1954" dirty="0">
                <a:latin typeface="Times New Roman" pitchFamily="18" charset="0"/>
                <a:cs typeface="Times New Roman" pitchFamily="18" charset="0"/>
              </a:rPr>
              <a:t>Let us interpret the different points in the ROC plot.</a:t>
            </a:r>
          </a:p>
          <a:p>
            <a:endParaRPr lang="en-US" sz="1954" dirty="0"/>
          </a:p>
          <a:p>
            <a:endParaRPr lang="en-US" sz="1954" dirty="0"/>
          </a:p>
          <a:p>
            <a:endParaRPr lang="en-US" sz="1954" dirty="0"/>
          </a:p>
          <a:p>
            <a:endParaRPr lang="en-US" sz="1954" dirty="0"/>
          </a:p>
          <a:p>
            <a:endParaRPr lang="en-US" sz="1954" dirty="0"/>
          </a:p>
          <a:p>
            <a:endParaRPr lang="en-US" sz="1954" dirty="0"/>
          </a:p>
          <a:p>
            <a:endParaRPr lang="en-US" sz="1954" dirty="0"/>
          </a:p>
          <a:p>
            <a:endParaRPr lang="en-US" sz="1954" dirty="0">
              <a:solidFill>
                <a:srgbClr val="0B5ED7"/>
              </a:solidFill>
              <a:latin typeface="Times New Roman" pitchFamily="18" charset="0"/>
              <a:cs typeface="Times New Roman" pitchFamily="18" charset="0"/>
            </a:endParaRPr>
          </a:p>
          <a:p>
            <a:pPr lvl="8"/>
            <a:endParaRPr lang="en-US" sz="781" dirty="0">
              <a:solidFill>
                <a:srgbClr val="0B5ED7"/>
              </a:solidFill>
              <a:latin typeface="Times New Roman" pitchFamily="18" charset="0"/>
              <a:cs typeface="Times New Roman" pitchFamily="18" charset="0"/>
            </a:endParaRPr>
          </a:p>
          <a:p>
            <a:r>
              <a:rPr lang="en-US" sz="1954" dirty="0">
                <a:solidFill>
                  <a:srgbClr val="0B5ED7"/>
                </a:solidFill>
                <a:latin typeface="Times New Roman" pitchFamily="18" charset="0"/>
                <a:cs typeface="Times New Roman" pitchFamily="18" charset="0"/>
              </a:rPr>
              <a:t>The points on the lower diagonal region </a:t>
            </a:r>
          </a:p>
          <a:p>
            <a:pPr lvl="8"/>
            <a:endParaRPr lang="en-US" sz="781" dirty="0">
              <a:solidFill>
                <a:srgbClr val="0B5ED7"/>
              </a:solidFill>
              <a:latin typeface="Times New Roman" pitchFamily="18" charset="0"/>
              <a:cs typeface="Times New Roman" pitchFamily="18" charset="0"/>
            </a:endParaRPr>
          </a:p>
          <a:p>
            <a:pPr lvl="1"/>
            <a:r>
              <a:rPr lang="en-US" sz="1758" dirty="0">
                <a:latin typeface="Times New Roman" pitchFamily="18" charset="0"/>
                <a:cs typeface="Times New Roman" pitchFamily="18" charset="0"/>
              </a:rPr>
              <a:t>The Lower-diagonal triangle corresponds to the classifiers that are worst than random classifiers</a:t>
            </a:r>
          </a:p>
          <a:p>
            <a:pPr lvl="8"/>
            <a:endParaRPr lang="en-US" sz="781" dirty="0">
              <a:latin typeface="Times New Roman" pitchFamily="18" charset="0"/>
              <a:cs typeface="Times New Roman" pitchFamily="18" charset="0"/>
            </a:endParaRPr>
          </a:p>
          <a:p>
            <a:pPr lvl="1"/>
            <a:r>
              <a:rPr lang="en-US" sz="1758" dirty="0">
                <a:latin typeface="Times New Roman" pitchFamily="18" charset="0"/>
                <a:cs typeface="Times New Roman" pitchFamily="18" charset="0"/>
              </a:rPr>
              <a:t>Note: A classifier that is worst than random guessing, simply by reversing its prediction, we can get good results.</a:t>
            </a:r>
          </a:p>
          <a:p>
            <a:pPr lvl="8"/>
            <a:endParaRPr lang="en-US" sz="781" dirty="0">
              <a:latin typeface="Times New Roman" pitchFamily="18" charset="0"/>
              <a:cs typeface="Times New Roman" pitchFamily="18" charset="0"/>
            </a:endParaRPr>
          </a:p>
          <a:p>
            <a:pPr lvl="2"/>
            <a:r>
              <a:rPr lang="en-US" sz="1465" dirty="0">
                <a:latin typeface="Times New Roman" pitchFamily="18" charset="0"/>
                <a:cs typeface="Times New Roman" pitchFamily="18" charset="0"/>
              </a:rPr>
              <a:t>W’(0.2, 0.4) is the  better version than W(0.4, 0.2), W’ is a mirror reflection of W</a:t>
            </a:r>
          </a:p>
          <a:p>
            <a:pPr lvl="8"/>
            <a:endParaRPr lang="en-US" sz="781" dirty="0">
              <a:latin typeface="Times New Roman" pitchFamily="18" charset="0"/>
              <a:cs typeface="Times New Roman" pitchFamily="18" charset="0"/>
            </a:endParaRPr>
          </a:p>
          <a:p>
            <a:pPr lvl="2"/>
            <a:endParaRPr lang="en-US" sz="781" dirty="0">
              <a:latin typeface="Times New Roman" pitchFamily="18" charset="0"/>
              <a:cs typeface="Times New Roman" pitchFamily="18" charset="0"/>
            </a:endParaRPr>
          </a:p>
          <a:p>
            <a:endParaRPr lang="en-US" sz="1954" dirty="0">
              <a:solidFill>
                <a:srgbClr val="0B5ED7"/>
              </a:solidFill>
              <a:latin typeface="Times New Roman" pitchFamily="18" charset="0"/>
              <a:cs typeface="Times New Roman" pitchFamily="18" charset="0"/>
            </a:endParaRPr>
          </a:p>
          <a:p>
            <a:endParaRPr lang="en-US" sz="1954" dirty="0">
              <a:solidFill>
                <a:srgbClr val="0B5ED7"/>
              </a:solidFill>
              <a:latin typeface="Times New Roman" pitchFamily="18" charset="0"/>
              <a:cs typeface="Times New Roman" pitchFamily="18" charset="0"/>
            </a:endParaRPr>
          </a:p>
          <a:p>
            <a:pPr marL="0" indent="0">
              <a:buNone/>
            </a:pPr>
            <a:endParaRPr lang="en-IN" sz="1954" dirty="0">
              <a:solidFill>
                <a:srgbClr val="CC33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4648200" y="6399124"/>
            <a:ext cx="457200" cy="441325"/>
          </a:xfrm>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671" y="1679901"/>
            <a:ext cx="4277641" cy="259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7320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739" y="-75913"/>
            <a:ext cx="8229600" cy="803841"/>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Tuning a Classifier through ROC Plot</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996032"/>
            <a:ext cx="8229600" cy="5024005"/>
          </a:xfrm>
        </p:spPr>
        <p:txBody>
          <a:bodyPr>
            <a:normAutofit/>
          </a:bodyPr>
          <a:lstStyle/>
          <a:p>
            <a:r>
              <a:rPr lang="en-IN" sz="1954" dirty="0">
                <a:latin typeface="Times New Roman" pitchFamily="18" charset="0"/>
                <a:cs typeface="Times New Roman" pitchFamily="18" charset="0"/>
              </a:rPr>
              <a:t>Using ROC plot, we can compare two or more classifiers by their TPR and FPR values and this plot also depicts the trade-off between TPR and FPR of a classifier.</a:t>
            </a:r>
          </a:p>
          <a:p>
            <a:pPr marL="0" indent="0">
              <a:buNone/>
            </a:pPr>
            <a:endParaRPr lang="en-IN" sz="1954" dirty="0">
              <a:latin typeface="Times New Roman" pitchFamily="18" charset="0"/>
              <a:cs typeface="Times New Roman" pitchFamily="18" charset="0"/>
            </a:endParaRPr>
          </a:p>
          <a:p>
            <a:pPr marL="0" indent="0">
              <a:buNone/>
            </a:pPr>
            <a:endParaRPr lang="en-IN" sz="1954" dirty="0">
              <a:latin typeface="Times New Roman" pitchFamily="18" charset="0"/>
              <a:cs typeface="Times New Roman" pitchFamily="18" charset="0"/>
            </a:endParaRPr>
          </a:p>
          <a:p>
            <a:pPr marL="0" indent="0">
              <a:buNone/>
            </a:pPr>
            <a:endParaRPr lang="en-IN" sz="1954" dirty="0">
              <a:latin typeface="Times New Roman" pitchFamily="18" charset="0"/>
              <a:cs typeface="Times New Roman" pitchFamily="18" charset="0"/>
            </a:endParaRPr>
          </a:p>
          <a:p>
            <a:pPr marL="0" indent="0">
              <a:buNone/>
            </a:pPr>
            <a:endParaRPr lang="en-IN" sz="1954" dirty="0">
              <a:latin typeface="Times New Roman" pitchFamily="18" charset="0"/>
              <a:cs typeface="Times New Roman" pitchFamily="18" charset="0"/>
            </a:endParaRPr>
          </a:p>
          <a:p>
            <a:endParaRPr lang="en-IN" sz="1954" dirty="0">
              <a:latin typeface="Times New Roman" pitchFamily="18" charset="0"/>
              <a:cs typeface="Times New Roman" pitchFamily="18" charset="0"/>
            </a:endParaRPr>
          </a:p>
          <a:p>
            <a:endParaRPr lang="en-IN" sz="1954" dirty="0">
              <a:latin typeface="Times New Roman" pitchFamily="18" charset="0"/>
              <a:cs typeface="Times New Roman" pitchFamily="18" charset="0"/>
            </a:endParaRPr>
          </a:p>
          <a:p>
            <a:endParaRPr lang="en-IN" sz="1954" dirty="0">
              <a:latin typeface="Times New Roman" pitchFamily="18" charset="0"/>
              <a:cs typeface="Times New Roman" pitchFamily="18" charset="0"/>
            </a:endParaRPr>
          </a:p>
          <a:p>
            <a:r>
              <a:rPr lang="en-IN" sz="1954" dirty="0">
                <a:latin typeface="Times New Roman" pitchFamily="18" charset="0"/>
                <a:cs typeface="Times New Roman" pitchFamily="18" charset="0"/>
              </a:rPr>
              <a:t>Examining ROC curves can give insights into the best way of tuning parameters of classifier. </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For example, in the curve C2, the result is degraded after the point P. Similarly for the observation C1, beyond Q the settings are not acceptable.</a:t>
            </a:r>
          </a:p>
        </p:txBody>
      </p:sp>
      <p:sp>
        <p:nvSpPr>
          <p:cNvPr id="5" name="Slide Number Placeholder 4"/>
          <p:cNvSpPr>
            <a:spLocks noGrp="1"/>
          </p:cNvSpPr>
          <p:nvPr>
            <p:ph type="sldNum" sz="quarter" idx="12"/>
          </p:nvPr>
        </p:nvSpPr>
        <p:spPr>
          <a:xfrm>
            <a:off x="4338242" y="6440121"/>
            <a:ext cx="457200" cy="441325"/>
          </a:xfrm>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991" y="1828800"/>
            <a:ext cx="4123096" cy="247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594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197851"/>
            <a:ext cx="2819400" cy="758952"/>
          </a:xfrm>
        </p:spPr>
        <p:txBody>
          <a:bodyPr/>
          <a:lstStyle/>
          <a:p>
            <a:r>
              <a:rPr lang="en-US" sz="3400" b="1" dirty="0">
                <a:solidFill>
                  <a:srgbClr val="002060"/>
                </a:solidFill>
                <a:latin typeface="Times New Roman" panose="02020603050405020304" pitchFamily="18" charset="0"/>
                <a:cs typeface="Times New Roman" panose="02020603050405020304" pitchFamily="18" charset="0"/>
              </a:rPr>
              <a:t>Applications</a:t>
            </a:r>
            <a:endParaRPr lang="en-IN" sz="3400" b="1"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4495800" y="6324600"/>
            <a:ext cx="457200" cy="441325"/>
          </a:xfrm>
        </p:spPr>
        <p:txBody>
          <a:bodyPr/>
          <a:lstStyle/>
          <a:p>
            <a:fld id="{B6F15528-21DE-4FAA-801E-634DDDAF4B2B}" type="slidenum">
              <a:rPr lang="en-US" smtClean="0"/>
              <a:pPr/>
              <a:t>5</a:t>
            </a:fld>
            <a:endParaRPr lang="en-US" dirty="0"/>
          </a:p>
        </p:txBody>
      </p:sp>
      <p:pic>
        <p:nvPicPr>
          <p:cNvPr id="5" name="Picture 2" descr="https://images-na.ssl-images-amazon.com/images/I/51%2BMAjHQ6fL._AC_SL1000_.jpg"/>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838200"/>
            <a:ext cx="2842862" cy="2209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39486" y="2928228"/>
            <a:ext cx="3175279" cy="646331"/>
          </a:xfrm>
          <a:prstGeom prst="rect">
            <a:avLst/>
          </a:prstGeom>
        </p:spPr>
        <p:txBody>
          <a:bodyPr wrap="square">
            <a:spAutoFit/>
          </a:bodyPr>
          <a:lstStyle/>
          <a:p>
            <a:r>
              <a:rPr lang="en-IN" dirty="0"/>
              <a:t>iRobot Roomba in-home Robotic Vacuum Cleaner</a:t>
            </a:r>
          </a:p>
        </p:txBody>
      </p:sp>
      <p:pic>
        <p:nvPicPr>
          <p:cNvPr id="7" name="Picture 2" descr="Rise of the robogeeks | New Scient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651" y="653201"/>
            <a:ext cx="2476500" cy="32111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196598" y="4046135"/>
            <a:ext cx="2879314" cy="369332"/>
          </a:xfrm>
          <a:prstGeom prst="rect">
            <a:avLst/>
          </a:prstGeom>
        </p:spPr>
        <p:txBody>
          <a:bodyPr wrap="none">
            <a:spAutoFit/>
          </a:bodyPr>
          <a:lstStyle/>
          <a:p>
            <a:r>
              <a:rPr lang="en-IN" dirty="0" err="1"/>
              <a:t>RuBot</a:t>
            </a:r>
            <a:r>
              <a:rPr lang="en-IN" dirty="0"/>
              <a:t> II or The </a:t>
            </a:r>
            <a:r>
              <a:rPr lang="en-IN" dirty="0" err="1"/>
              <a:t>Cubinator</a:t>
            </a:r>
            <a:endParaRPr lang="en-IN" dirty="0"/>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634806"/>
            <a:ext cx="3048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073206"/>
            <a:ext cx="30480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943600" y="4597206"/>
            <a:ext cx="3429000" cy="307777"/>
          </a:xfrm>
          <a:prstGeom prst="rect">
            <a:avLst/>
          </a:prstGeom>
          <a:noFill/>
        </p:spPr>
        <p:txBody>
          <a:bodyPr wrap="square" rtlCol="0">
            <a:spAutoFit/>
          </a:bodyPr>
          <a:lstStyle/>
          <a:p>
            <a:r>
              <a:rPr lang="en-IN" sz="1400" b="1" dirty="0">
                <a:solidFill>
                  <a:srgbClr val="0070C0"/>
                </a:solidFill>
                <a:hlinkClick r:id="rId6"/>
              </a:rPr>
              <a:t>http://senseable.mit.edu/seaswarm/</a:t>
            </a:r>
            <a:endParaRPr lang="en-IN" sz="1400" b="1" dirty="0">
              <a:solidFill>
                <a:srgbClr val="0070C0"/>
              </a:solidFill>
            </a:endParaRPr>
          </a:p>
        </p:txBody>
      </p:sp>
      <p:sp>
        <p:nvSpPr>
          <p:cNvPr id="12" name="Rectangle 11"/>
          <p:cNvSpPr/>
          <p:nvPr/>
        </p:nvSpPr>
        <p:spPr>
          <a:xfrm>
            <a:off x="7043989" y="4902056"/>
            <a:ext cx="1228221" cy="369332"/>
          </a:xfrm>
          <a:prstGeom prst="rect">
            <a:avLst/>
          </a:prstGeom>
        </p:spPr>
        <p:txBody>
          <a:bodyPr wrap="none">
            <a:spAutoFit/>
          </a:bodyPr>
          <a:lstStyle/>
          <a:p>
            <a:r>
              <a:rPr lang="en-IN" dirty="0" err="1"/>
              <a:t>Seaswarm</a:t>
            </a:r>
            <a:endParaRPr lang="en-IN" dirty="0"/>
          </a:p>
        </p:txBody>
      </p:sp>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907471"/>
            <a:ext cx="2305211" cy="272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2762411" y="5216872"/>
            <a:ext cx="974947" cy="369332"/>
          </a:xfrm>
          <a:prstGeom prst="rect">
            <a:avLst/>
          </a:prstGeom>
        </p:spPr>
        <p:txBody>
          <a:bodyPr wrap="none">
            <a:spAutoFit/>
          </a:bodyPr>
          <a:lstStyle/>
          <a:p>
            <a:r>
              <a:rPr lang="en-IN" dirty="0"/>
              <a:t>MOXIE</a:t>
            </a:r>
          </a:p>
        </p:txBody>
      </p:sp>
      <p:sp>
        <p:nvSpPr>
          <p:cNvPr id="15" name="TextBox 14"/>
          <p:cNvSpPr txBox="1"/>
          <p:nvPr/>
        </p:nvSpPr>
        <p:spPr>
          <a:xfrm>
            <a:off x="2804709" y="5573644"/>
            <a:ext cx="2585964" cy="523220"/>
          </a:xfrm>
          <a:prstGeom prst="rect">
            <a:avLst/>
          </a:prstGeom>
          <a:noFill/>
        </p:spPr>
        <p:txBody>
          <a:bodyPr wrap="none" rtlCol="0">
            <a:spAutoFit/>
          </a:bodyPr>
          <a:lstStyle/>
          <a:p>
            <a:r>
              <a:rPr lang="en-IN" sz="1400" dirty="0" smtClean="0">
                <a:solidFill>
                  <a:srgbClr val="0070C0"/>
                </a:solidFill>
              </a:rPr>
              <a:t>*Embodied (Social robotics </a:t>
            </a:r>
          </a:p>
          <a:p>
            <a:r>
              <a:rPr lang="en-IN" sz="1400" dirty="0" smtClean="0">
                <a:solidFill>
                  <a:srgbClr val="0070C0"/>
                </a:solidFill>
              </a:rPr>
              <a:t>start-up company)</a:t>
            </a:r>
            <a:endParaRPr lang="en-IN" sz="1400" dirty="0">
              <a:solidFill>
                <a:srgbClr val="0070C0"/>
              </a:solidFill>
            </a:endParaRPr>
          </a:p>
        </p:txBody>
      </p:sp>
      <p:pic>
        <p:nvPicPr>
          <p:cNvPr id="16"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452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488" y="-58850"/>
            <a:ext cx="8229600" cy="707082"/>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Comparing Classifiers </a:t>
            </a:r>
            <a:r>
              <a:rPr lang="en-US" sz="3100" b="1" dirty="0" smtClean="0">
                <a:solidFill>
                  <a:srgbClr val="002060"/>
                </a:solidFill>
                <a:latin typeface="Times New Roman" panose="02020603050405020304" pitchFamily="18" charset="0"/>
                <a:cs typeface="Times New Roman" panose="02020603050405020304" pitchFamily="18" charset="0"/>
              </a:rPr>
              <a:t>through </a:t>
            </a:r>
            <a:r>
              <a:rPr lang="en-US" sz="3100" b="1" dirty="0">
                <a:solidFill>
                  <a:srgbClr val="002060"/>
                </a:solidFill>
                <a:latin typeface="Times New Roman" panose="02020603050405020304" pitchFamily="18" charset="0"/>
                <a:cs typeface="Times New Roman" panose="02020603050405020304" pitchFamily="18" charset="0"/>
              </a:rPr>
              <a:t>ROC Plot </a:t>
            </a:r>
            <a:endParaRPr lang="en-IN" sz="3100"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4" y="1196109"/>
            <a:ext cx="8229600" cy="5061220"/>
          </a:xfrm>
        </p:spPr>
        <p:txBody>
          <a:bodyPr/>
          <a:lstStyle/>
          <a:p>
            <a:r>
              <a:rPr lang="en-IN" sz="1954" dirty="0">
                <a:latin typeface="Times New Roman" pitchFamily="18" charset="0"/>
                <a:cs typeface="Times New Roman" pitchFamily="18" charset="0"/>
              </a:rPr>
              <a:t>Two curves C1 and C2 are corresponding to the experiments to choose two classifiers with their parameters. </a:t>
            </a:r>
          </a:p>
          <a:p>
            <a:pPr lvl="7"/>
            <a:endParaRPr lang="en-IN" sz="977" dirty="0">
              <a:latin typeface="Times New Roman" pitchFamily="18" charset="0"/>
              <a:cs typeface="Times New Roman" pitchFamily="18" charset="0"/>
            </a:endParaRPr>
          </a:p>
          <a:p>
            <a:r>
              <a:rPr lang="en-IN" sz="1954" dirty="0">
                <a:latin typeface="Times New Roman" pitchFamily="18" charset="0"/>
                <a:cs typeface="Times New Roman" pitchFamily="18" charset="0"/>
              </a:rPr>
              <a:t>Here, </a:t>
            </a:r>
            <a:r>
              <a:rPr lang="en-IN" sz="1954" dirty="0" smtClean="0">
                <a:latin typeface="Times New Roman" pitchFamily="18" charset="0"/>
                <a:cs typeface="Times New Roman" pitchFamily="18" charset="0"/>
              </a:rPr>
              <a:t>C2 </a:t>
            </a:r>
            <a:r>
              <a:rPr lang="en-IN" sz="1954" dirty="0">
                <a:latin typeface="Times New Roman" pitchFamily="18" charset="0"/>
                <a:cs typeface="Times New Roman" pitchFamily="18" charset="0"/>
              </a:rPr>
              <a:t>is better than </a:t>
            </a:r>
            <a:r>
              <a:rPr lang="en-IN" sz="1954" dirty="0" smtClean="0">
                <a:latin typeface="Times New Roman" pitchFamily="18" charset="0"/>
                <a:cs typeface="Times New Roman" pitchFamily="18" charset="0"/>
              </a:rPr>
              <a:t>C1 </a:t>
            </a:r>
            <a:r>
              <a:rPr lang="en-IN" sz="1954" dirty="0">
                <a:latin typeface="Times New Roman" pitchFamily="18" charset="0"/>
                <a:cs typeface="Times New Roman" pitchFamily="18" charset="0"/>
              </a:rPr>
              <a:t>when FPR is less than 0.3. </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However, </a:t>
            </a:r>
            <a:r>
              <a:rPr lang="en-IN" sz="1954" dirty="0" smtClean="0">
                <a:latin typeface="Times New Roman" pitchFamily="18" charset="0"/>
                <a:cs typeface="Times New Roman" pitchFamily="18" charset="0"/>
              </a:rPr>
              <a:t>C1 </a:t>
            </a:r>
            <a:r>
              <a:rPr lang="en-IN" sz="1954" dirty="0">
                <a:latin typeface="Times New Roman" pitchFamily="18" charset="0"/>
                <a:cs typeface="Times New Roman" pitchFamily="18" charset="0"/>
              </a:rPr>
              <a:t>is better, when FPR is greater than 0.3. </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Clearly, neither of these two classifiers dominates the other.</a:t>
            </a:r>
          </a:p>
        </p:txBody>
      </p:sp>
      <p:sp>
        <p:nvSpPr>
          <p:cNvPr id="5" name="Slide Number Placeholder 4"/>
          <p:cNvSpPr>
            <a:spLocks noGrp="1"/>
          </p:cNvSpPr>
          <p:nvPr>
            <p:ph type="sldNum" sz="quarter" idx="12"/>
          </p:nvPr>
        </p:nvSpPr>
        <p:spPr>
          <a:xfrm>
            <a:off x="4191000" y="6367201"/>
            <a:ext cx="457200" cy="441325"/>
          </a:xfrm>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880" y="3530834"/>
            <a:ext cx="4512301" cy="270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521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424" y="1171298"/>
            <a:ext cx="8229600" cy="4920631"/>
          </a:xfrm>
        </p:spPr>
        <p:txBody>
          <a:bodyPr>
            <a:normAutofit lnSpcReduction="10000"/>
          </a:bodyPr>
          <a:lstStyle/>
          <a:p>
            <a:r>
              <a:rPr lang="en-IN" sz="1954" dirty="0">
                <a:latin typeface="Times New Roman" pitchFamily="18" charset="0"/>
                <a:cs typeface="Times New Roman" pitchFamily="18" charset="0"/>
              </a:rPr>
              <a:t>We can use the concept of “</a:t>
            </a:r>
            <a:r>
              <a:rPr lang="en-IN" sz="1954" dirty="0">
                <a:solidFill>
                  <a:srgbClr val="A50021"/>
                </a:solidFill>
                <a:latin typeface="Times New Roman" pitchFamily="18" charset="0"/>
                <a:cs typeface="Times New Roman" pitchFamily="18" charset="0"/>
              </a:rPr>
              <a:t>area under curve</a:t>
            </a:r>
            <a:r>
              <a:rPr lang="en-IN" sz="1954" dirty="0">
                <a:latin typeface="Times New Roman" pitchFamily="18" charset="0"/>
                <a:cs typeface="Times New Roman" pitchFamily="18" charset="0"/>
              </a:rPr>
              <a:t>” (AUC) as a better method to compare two or more classifiers.</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If a model is perfect, then its AUC = 1.</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If a model simply performs random guessing, then its AUC = 0.5</a:t>
            </a:r>
          </a:p>
          <a:p>
            <a:pPr lvl="8"/>
            <a:endParaRPr lang="en-IN" sz="781" dirty="0">
              <a:latin typeface="Times New Roman" pitchFamily="18" charset="0"/>
              <a:cs typeface="Times New Roman" pitchFamily="18" charset="0"/>
            </a:endParaRPr>
          </a:p>
          <a:p>
            <a:r>
              <a:rPr lang="en-IN" sz="1954" dirty="0">
                <a:latin typeface="Times New Roman" pitchFamily="18" charset="0"/>
                <a:cs typeface="Times New Roman" pitchFamily="18" charset="0"/>
              </a:rPr>
              <a:t>A model that is strictly better than other, would have a larger value of AUC than the other.  </a:t>
            </a:r>
          </a:p>
          <a:p>
            <a:endParaRPr lang="en-IN" sz="1954" dirty="0">
              <a:latin typeface="Times New Roman" pitchFamily="18" charset="0"/>
              <a:cs typeface="Times New Roman" pitchFamily="18" charset="0"/>
            </a:endParaRPr>
          </a:p>
          <a:p>
            <a:endParaRPr lang="en-IN" sz="1954" dirty="0">
              <a:latin typeface="Times New Roman" pitchFamily="18" charset="0"/>
              <a:cs typeface="Times New Roman" pitchFamily="18" charset="0"/>
            </a:endParaRPr>
          </a:p>
          <a:p>
            <a:endParaRPr lang="en-IN" sz="1954" dirty="0">
              <a:latin typeface="Times New Roman" pitchFamily="18" charset="0"/>
              <a:cs typeface="Times New Roman" pitchFamily="18" charset="0"/>
            </a:endParaRPr>
          </a:p>
          <a:p>
            <a:pPr marL="0" indent="0">
              <a:buNone/>
            </a:pPr>
            <a:endParaRPr lang="en-IN" sz="1954" dirty="0">
              <a:latin typeface="Times New Roman" pitchFamily="18" charset="0"/>
              <a:cs typeface="Times New Roman" pitchFamily="18" charset="0"/>
            </a:endParaRPr>
          </a:p>
          <a:p>
            <a:endParaRPr lang="en-IN" sz="1954" dirty="0">
              <a:latin typeface="Times New Roman" pitchFamily="18" charset="0"/>
              <a:cs typeface="Times New Roman" pitchFamily="18" charset="0"/>
            </a:endParaRPr>
          </a:p>
          <a:p>
            <a:pPr marL="0" indent="0">
              <a:buNone/>
            </a:pPr>
            <a:endParaRPr lang="en-IN" sz="1954" dirty="0">
              <a:latin typeface="Times New Roman" pitchFamily="18" charset="0"/>
              <a:cs typeface="Times New Roman" pitchFamily="18" charset="0"/>
            </a:endParaRPr>
          </a:p>
          <a:p>
            <a:endParaRPr lang="en-IN" sz="1954" dirty="0">
              <a:latin typeface="Times New Roman" pitchFamily="18" charset="0"/>
              <a:cs typeface="Times New Roman" pitchFamily="18" charset="0"/>
            </a:endParaRPr>
          </a:p>
          <a:p>
            <a:r>
              <a:rPr lang="en-IN" sz="1954" dirty="0">
                <a:latin typeface="Times New Roman" pitchFamily="18" charset="0"/>
                <a:cs typeface="Times New Roman" pitchFamily="18" charset="0"/>
              </a:rPr>
              <a:t>Here, C3 is best, and C2 is better than C1 as AUC(C3)&gt;AUC(C2)&gt;AUC(C1).</a:t>
            </a:r>
          </a:p>
          <a:p>
            <a:endParaRPr lang="en-IN" dirty="0"/>
          </a:p>
          <a:p>
            <a:endParaRPr lang="en-IN" dirty="0" smtClean="0"/>
          </a:p>
          <a:p>
            <a:endParaRPr lang="en-IN" dirty="0"/>
          </a:p>
          <a:p>
            <a:endParaRPr lang="en-IN" dirty="0"/>
          </a:p>
        </p:txBody>
      </p:sp>
      <p:sp>
        <p:nvSpPr>
          <p:cNvPr id="5" name="Slide Number Placeholder 4"/>
          <p:cNvSpPr>
            <a:spLocks noGrp="1"/>
          </p:cNvSpPr>
          <p:nvPr>
            <p:ph type="sldNum" sz="quarter" idx="12"/>
          </p:nvPr>
        </p:nvSpPr>
        <p:spPr>
          <a:xfrm>
            <a:off x="4342624" y="6367201"/>
            <a:ext cx="457200" cy="441325"/>
          </a:xfrm>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
        <p:nvSpPr>
          <p:cNvPr id="7" name="Title 1"/>
          <p:cNvSpPr>
            <a:spLocks noGrp="1"/>
          </p:cNvSpPr>
          <p:nvPr>
            <p:ph type="title"/>
          </p:nvPr>
        </p:nvSpPr>
        <p:spPr>
          <a:xfrm>
            <a:off x="465474" y="316185"/>
            <a:ext cx="8229600" cy="707082"/>
          </a:xfrm>
        </p:spPr>
        <p:txBody>
          <a:bodyPr>
            <a:normAutofit/>
          </a:bodyPr>
          <a:lstStyle/>
          <a:p>
            <a:r>
              <a:rPr lang="en-US" sz="3100" b="1" dirty="0">
                <a:solidFill>
                  <a:srgbClr val="002060"/>
                </a:solidFill>
                <a:latin typeface="Times New Roman" panose="02020603050405020304" pitchFamily="18" charset="0"/>
                <a:cs typeface="Times New Roman" panose="02020603050405020304" pitchFamily="18" charset="0"/>
              </a:rPr>
              <a:t>Comparing Classifiers </a:t>
            </a:r>
            <a:r>
              <a:rPr lang="en-US" sz="3100" b="1" dirty="0" smtClean="0">
                <a:solidFill>
                  <a:srgbClr val="002060"/>
                </a:solidFill>
                <a:latin typeface="Times New Roman" panose="02020603050405020304" pitchFamily="18" charset="0"/>
                <a:cs typeface="Times New Roman" panose="02020603050405020304" pitchFamily="18" charset="0"/>
              </a:rPr>
              <a:t>through </a:t>
            </a:r>
            <a:r>
              <a:rPr lang="en-US" sz="3100" b="1" dirty="0">
                <a:solidFill>
                  <a:srgbClr val="002060"/>
                </a:solidFill>
                <a:latin typeface="Times New Roman" panose="02020603050405020304" pitchFamily="18" charset="0"/>
                <a:cs typeface="Times New Roman" panose="02020603050405020304" pitchFamily="18" charset="0"/>
              </a:rPr>
              <a:t>ROC Plot </a:t>
            </a:r>
            <a:endParaRPr lang="en-IN" sz="3100" b="1" dirty="0">
              <a:solidFill>
                <a:srgbClr val="002060"/>
              </a:solidFill>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0268" y="3342579"/>
            <a:ext cx="3874997" cy="232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97962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marL="0" indent="0" algn="ctr">
              <a:buNone/>
            </a:pPr>
            <a:endParaRPr lang="en-US" sz="4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marL="0" indent="0" algn="ctr">
              <a:buNone/>
            </a:pPr>
            <a:endParaRPr lang="en-US" sz="4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marL="0" indent="0" algn="ctr">
              <a:buNone/>
            </a:pPr>
            <a:r>
              <a:rPr lang="en-US" sz="4400" b="1" dirty="0" smtClean="0">
                <a:ln w="18000">
                  <a:solidFill>
                    <a:schemeClr val="accent2">
                      <a:satMod val="140000"/>
                    </a:schemeClr>
                  </a:solidFill>
                  <a:prstDash val="solid"/>
                  <a:miter lim="800000"/>
                </a:ln>
                <a:noFill/>
              </a:rPr>
              <a:t>Questions ?</a:t>
            </a:r>
            <a:endParaRPr lang="en-IN" sz="4400" b="1" dirty="0">
              <a:ln w="18000">
                <a:solidFill>
                  <a:schemeClr val="accent2">
                    <a:satMod val="140000"/>
                  </a:schemeClr>
                </a:solidFill>
                <a:prstDash val="solid"/>
                <a:miter lim="800000"/>
              </a:ln>
              <a:noFill/>
            </a:endParaRP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a:xfrm>
            <a:off x="4550363" y="6257996"/>
            <a:ext cx="457200" cy="441325"/>
          </a:xfrm>
        </p:spPr>
        <p:txBody>
          <a:bodyPr/>
          <a:lstStyle/>
          <a:p>
            <a:fld id="{B6F15528-21DE-4FAA-801E-634DDDAF4B2B}" type="slidenum">
              <a:rPr lang="en-US" smtClean="0"/>
              <a:pPr/>
              <a:t>52</a:t>
            </a:fld>
            <a:endParaRPr lang="en-US" dirty="0"/>
          </a:p>
        </p:txBody>
      </p:sp>
    </p:spTree>
    <p:extLst>
      <p:ext uri="{BB962C8B-B14F-4D97-AF65-F5344CB8AC3E}">
        <p14:creationId xmlns:p14="http://schemas.microsoft.com/office/powerpoint/2010/main" val="22693314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endParaRPr lang="en-US" sz="33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mj-ea"/>
              <a:cs typeface="+mj-cs"/>
            </a:endParaRPr>
          </a:p>
          <a:p>
            <a:endParaRPr lang="en-US" sz="33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mj-ea"/>
              <a:cs typeface="+mj-cs"/>
            </a:endParaRPr>
          </a:p>
          <a:p>
            <a:endParaRPr lang="en-US" sz="33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j-lt"/>
              <a:ea typeface="+mj-ea"/>
              <a:cs typeface="+mj-cs"/>
            </a:endParaRPr>
          </a:p>
          <a:p>
            <a:pPr marL="0" indent="0" algn="ctr">
              <a:buNone/>
            </a:pPr>
            <a:r>
              <a:rPr lang="en-US" sz="44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latin typeface="+mj-lt"/>
                <a:ea typeface="+mj-ea"/>
                <a:cs typeface="+mj-cs"/>
              </a:rPr>
              <a:t>Thank you </a:t>
            </a:r>
            <a:endParaRPr lang="en-IN" sz="4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latin typeface="+mj-lt"/>
              <a:ea typeface="+mj-ea"/>
              <a:cs typeface="+mj-cs"/>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392" y="6289675"/>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2693314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solidFill>
                  <a:srgbClr val="002060"/>
                </a:solidFill>
                <a:latin typeface="Times New Roman" panose="02020603050405020304" pitchFamily="18" charset="0"/>
                <a:cs typeface="Times New Roman" panose="02020603050405020304" pitchFamily="18" charset="0"/>
              </a:rPr>
              <a:t>How learning happens??</a:t>
            </a:r>
            <a:endParaRPr lang="en-IN" sz="3400" b="1" dirty="0">
              <a:solidFill>
                <a:srgbClr val="00206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quarter" idx="1"/>
          </p:nvPr>
        </p:nvPicPr>
        <p:blipFill>
          <a:blip r:embed="rId3"/>
          <a:stretch>
            <a:fillRect/>
          </a:stretch>
        </p:blipFill>
        <p:spPr>
          <a:xfrm>
            <a:off x="2667000" y="3232218"/>
            <a:ext cx="3495675" cy="2724150"/>
          </a:xfrm>
          <a:prstGeom prst="rect">
            <a:avLst/>
          </a:prstGeom>
        </p:spPr>
      </p:pic>
      <p:grpSp>
        <p:nvGrpSpPr>
          <p:cNvPr id="4" name="Group 3"/>
          <p:cNvGrpSpPr/>
          <p:nvPr/>
        </p:nvGrpSpPr>
        <p:grpSpPr>
          <a:xfrm>
            <a:off x="88433" y="4114800"/>
            <a:ext cx="3492967" cy="1034354"/>
            <a:chOff x="88433" y="4114800"/>
            <a:chExt cx="3492967" cy="1034354"/>
          </a:xfrm>
        </p:grpSpPr>
        <p:sp>
          <p:nvSpPr>
            <p:cNvPr id="6" name="Cloud 5"/>
            <p:cNvSpPr/>
            <p:nvPr/>
          </p:nvSpPr>
          <p:spPr>
            <a:xfrm>
              <a:off x="88433" y="4305176"/>
              <a:ext cx="1676400" cy="84397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Parents</a:t>
              </a:r>
              <a:endParaRPr lang="en-IN" sz="2000" dirty="0"/>
            </a:p>
          </p:txBody>
        </p:sp>
        <p:cxnSp>
          <p:nvCxnSpPr>
            <p:cNvPr id="15" name="Straight Connector 14"/>
            <p:cNvCxnSpPr/>
            <p:nvPr/>
          </p:nvCxnSpPr>
          <p:spPr>
            <a:xfrm flipV="1">
              <a:off x="1905000" y="4114800"/>
              <a:ext cx="1676400" cy="47949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03637" y="3405783"/>
            <a:ext cx="3682563" cy="850483"/>
            <a:chOff x="203637" y="3405783"/>
            <a:chExt cx="3682563" cy="850483"/>
          </a:xfrm>
        </p:grpSpPr>
        <p:sp>
          <p:nvSpPr>
            <p:cNvPr id="11" name="Cloud 10"/>
            <p:cNvSpPr/>
            <p:nvPr/>
          </p:nvSpPr>
          <p:spPr>
            <a:xfrm>
              <a:off x="203637" y="3405783"/>
              <a:ext cx="1827126" cy="85048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Teachers</a:t>
              </a:r>
              <a:endParaRPr lang="en-IN" sz="2000" dirty="0"/>
            </a:p>
          </p:txBody>
        </p:sp>
        <p:cxnSp>
          <p:nvCxnSpPr>
            <p:cNvPr id="17" name="Straight Connector 16"/>
            <p:cNvCxnSpPr/>
            <p:nvPr/>
          </p:nvCxnSpPr>
          <p:spPr>
            <a:xfrm>
              <a:off x="2047875" y="3505200"/>
              <a:ext cx="1838325" cy="32582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27957" y="1491614"/>
            <a:ext cx="3581480" cy="2339410"/>
            <a:chOff x="327957" y="1491614"/>
            <a:chExt cx="3581480" cy="2339410"/>
          </a:xfrm>
        </p:grpSpPr>
        <p:sp>
          <p:nvSpPr>
            <p:cNvPr id="12" name="Cloud 11"/>
            <p:cNvSpPr/>
            <p:nvPr/>
          </p:nvSpPr>
          <p:spPr>
            <a:xfrm>
              <a:off x="327957" y="1491614"/>
              <a:ext cx="2126771" cy="181286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Siblings, friends relatives and others</a:t>
              </a:r>
              <a:endParaRPr lang="en-IN" sz="2000" dirty="0"/>
            </a:p>
          </p:txBody>
        </p:sp>
        <p:cxnSp>
          <p:nvCxnSpPr>
            <p:cNvPr id="19" name="Straight Connector 18"/>
            <p:cNvCxnSpPr/>
            <p:nvPr/>
          </p:nvCxnSpPr>
          <p:spPr>
            <a:xfrm>
              <a:off x="2243035" y="2777738"/>
              <a:ext cx="1666402" cy="105328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2468335" y="1487690"/>
            <a:ext cx="1722901" cy="2398510"/>
            <a:chOff x="2468335" y="1487690"/>
            <a:chExt cx="1722901" cy="2398510"/>
          </a:xfrm>
        </p:grpSpPr>
        <p:sp>
          <p:nvSpPr>
            <p:cNvPr id="8" name="Cloud 7"/>
            <p:cNvSpPr/>
            <p:nvPr/>
          </p:nvSpPr>
          <p:spPr>
            <a:xfrm>
              <a:off x="2468335" y="1487690"/>
              <a:ext cx="1441102" cy="9660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Books</a:t>
              </a:r>
              <a:endParaRPr lang="en-IN" sz="2000" dirty="0"/>
            </a:p>
          </p:txBody>
        </p:sp>
        <p:cxnSp>
          <p:nvCxnSpPr>
            <p:cNvPr id="21" name="Straight Connector 20"/>
            <p:cNvCxnSpPr/>
            <p:nvPr/>
          </p:nvCxnSpPr>
          <p:spPr>
            <a:xfrm>
              <a:off x="3581400" y="2398048"/>
              <a:ext cx="609836" cy="1488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038600" y="1429672"/>
            <a:ext cx="2320449" cy="2204775"/>
            <a:chOff x="4038600" y="1429672"/>
            <a:chExt cx="2320449" cy="2204775"/>
          </a:xfrm>
        </p:grpSpPr>
        <p:sp>
          <p:nvSpPr>
            <p:cNvPr id="10" name="Cloud 9"/>
            <p:cNvSpPr/>
            <p:nvPr/>
          </p:nvSpPr>
          <p:spPr>
            <a:xfrm>
              <a:off x="4038600" y="1429672"/>
              <a:ext cx="2320449" cy="94308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Multimedia </a:t>
              </a:r>
              <a:endParaRPr lang="en-IN" sz="2000" dirty="0"/>
            </a:p>
          </p:txBody>
        </p:sp>
        <p:cxnSp>
          <p:nvCxnSpPr>
            <p:cNvPr id="23" name="Straight Connector 22"/>
            <p:cNvCxnSpPr/>
            <p:nvPr/>
          </p:nvCxnSpPr>
          <p:spPr>
            <a:xfrm flipH="1">
              <a:off x="4648200" y="2453729"/>
              <a:ext cx="457200" cy="118071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5403400" y="1847017"/>
            <a:ext cx="2889827" cy="1844936"/>
            <a:chOff x="5403400" y="1847017"/>
            <a:chExt cx="2889827" cy="1844936"/>
          </a:xfrm>
        </p:grpSpPr>
        <p:sp>
          <p:nvSpPr>
            <p:cNvPr id="9" name="Cloud 8"/>
            <p:cNvSpPr/>
            <p:nvPr/>
          </p:nvSpPr>
          <p:spPr>
            <a:xfrm>
              <a:off x="6162675" y="1847017"/>
              <a:ext cx="2130552" cy="105147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Own perception </a:t>
              </a:r>
              <a:endParaRPr lang="en-IN" sz="2000" dirty="0"/>
            </a:p>
          </p:txBody>
        </p:sp>
        <p:cxnSp>
          <p:nvCxnSpPr>
            <p:cNvPr id="25" name="Straight Connector 24"/>
            <p:cNvCxnSpPr/>
            <p:nvPr/>
          </p:nvCxnSpPr>
          <p:spPr>
            <a:xfrm flipH="1">
              <a:off x="5403400" y="2512504"/>
              <a:ext cx="999556" cy="117944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5727651" y="3405783"/>
            <a:ext cx="2730549" cy="1242417"/>
            <a:chOff x="5727651" y="3405783"/>
            <a:chExt cx="2730549" cy="1242417"/>
          </a:xfrm>
        </p:grpSpPr>
        <p:sp>
          <p:nvSpPr>
            <p:cNvPr id="13" name="Cloud 12"/>
            <p:cNvSpPr/>
            <p:nvPr/>
          </p:nvSpPr>
          <p:spPr>
            <a:xfrm>
              <a:off x="6781800" y="3405783"/>
              <a:ext cx="1676400" cy="12424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Lot more……</a:t>
              </a:r>
              <a:endParaRPr lang="en-IN" dirty="0"/>
            </a:p>
          </p:txBody>
        </p:sp>
        <p:cxnSp>
          <p:nvCxnSpPr>
            <p:cNvPr id="27" name="Straight Connector 26"/>
            <p:cNvCxnSpPr/>
            <p:nvPr/>
          </p:nvCxnSpPr>
          <p:spPr>
            <a:xfrm flipH="1">
              <a:off x="5727651" y="3861745"/>
              <a:ext cx="947162" cy="4891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1"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5923" y="6279940"/>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Slide Number Placeholder 23"/>
          <p:cNvSpPr>
            <a:spLocks noGrp="1"/>
          </p:cNvSpPr>
          <p:nvPr>
            <p:ph type="sldNum" sz="quarter" idx="12"/>
          </p:nvPr>
        </p:nvSpPr>
        <p:spPr>
          <a:xfrm>
            <a:off x="6987000" y="6373065"/>
            <a:ext cx="457200" cy="441325"/>
          </a:xfrm>
        </p:spPr>
        <p:txBody>
          <a:bodyPr/>
          <a:lstStyle/>
          <a:p>
            <a:fld id="{B6F15528-21DE-4FAA-801E-634DDDAF4B2B}" type="slidenum">
              <a:rPr lang="en-US" smtClean="0"/>
              <a:pPr/>
              <a:t>6</a:t>
            </a:fld>
            <a:endParaRPr lang="en-US"/>
          </a:p>
        </p:txBody>
      </p:sp>
      <p:pic>
        <p:nvPicPr>
          <p:cNvPr id="26" name="Picture 25"/>
          <p:cNvPicPr>
            <a:picLocks noChangeAspect="1"/>
          </p:cNvPicPr>
          <p:nvPr/>
        </p:nvPicPr>
        <p:blipFill>
          <a:blip r:embed="rId5"/>
          <a:stretch>
            <a:fillRect/>
          </a:stretch>
        </p:blipFill>
        <p:spPr>
          <a:xfrm>
            <a:off x="6201232" y="4707476"/>
            <a:ext cx="2857500" cy="1600200"/>
          </a:xfrm>
          <a:prstGeom prst="rect">
            <a:avLst/>
          </a:prstGeom>
        </p:spPr>
      </p:pic>
      <p:cxnSp>
        <p:nvCxnSpPr>
          <p:cNvPr id="30" name="Straight Arrow Connector 29"/>
          <p:cNvCxnSpPr/>
          <p:nvPr/>
        </p:nvCxnSpPr>
        <p:spPr>
          <a:xfrm flipH="1" flipV="1">
            <a:off x="5727651" y="4757095"/>
            <a:ext cx="473581" cy="566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56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b="1" dirty="0">
                <a:solidFill>
                  <a:srgbClr val="002060"/>
                </a:solidFill>
                <a:latin typeface="Times New Roman" panose="02020603050405020304" pitchFamily="18" charset="0"/>
                <a:cs typeface="Times New Roman" panose="02020603050405020304" pitchFamily="18" charset="0"/>
              </a:rPr>
              <a:t>Learning in Humans</a:t>
            </a:r>
            <a:endParaRPr lang="en-IN" sz="3400" b="1" dirty="0">
              <a:solidFill>
                <a:srgbClr val="002060"/>
              </a:solidFill>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nvPicPr>
        <p:blipFill>
          <a:blip r:embed="rId2"/>
          <a:stretch>
            <a:fillRect/>
          </a:stretch>
        </p:blipFill>
        <p:spPr>
          <a:xfrm>
            <a:off x="4781396" y="1810904"/>
            <a:ext cx="3495675" cy="2724150"/>
          </a:xfrm>
          <a:prstGeom prst="rect">
            <a:avLst/>
          </a:prstGeom>
        </p:spPr>
      </p:pic>
      <p:cxnSp>
        <p:nvCxnSpPr>
          <p:cNvPr id="17" name="Straight Connector 16"/>
          <p:cNvCxnSpPr/>
          <p:nvPr/>
        </p:nvCxnSpPr>
        <p:spPr>
          <a:xfrm>
            <a:off x="2743200" y="516902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Cloud Callout 24"/>
          <p:cNvSpPr/>
          <p:nvPr/>
        </p:nvSpPr>
        <p:spPr>
          <a:xfrm>
            <a:off x="6790563" y="630408"/>
            <a:ext cx="2045589" cy="1448868"/>
          </a:xfrm>
          <a:prstGeom prst="cloudCallou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Mango</a:t>
            </a:r>
            <a:endParaRPr lang="en-IN" sz="2400" dirty="0"/>
          </a:p>
        </p:txBody>
      </p:sp>
      <p:grpSp>
        <p:nvGrpSpPr>
          <p:cNvPr id="26" name="Group 25"/>
          <p:cNvGrpSpPr/>
          <p:nvPr/>
        </p:nvGrpSpPr>
        <p:grpSpPr>
          <a:xfrm>
            <a:off x="301752" y="1460161"/>
            <a:ext cx="5108994" cy="3702185"/>
            <a:chOff x="315814" y="1947830"/>
            <a:chExt cx="5108994" cy="3702185"/>
          </a:xfrm>
        </p:grpSpPr>
        <p:sp>
          <p:nvSpPr>
            <p:cNvPr id="15" name="Cloud 14"/>
            <p:cNvSpPr/>
            <p:nvPr/>
          </p:nvSpPr>
          <p:spPr>
            <a:xfrm>
              <a:off x="2071779" y="4886848"/>
              <a:ext cx="1343025" cy="763167"/>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Shape</a:t>
              </a:r>
              <a:endParaRPr lang="en-IN" dirty="0"/>
            </a:p>
          </p:txBody>
        </p:sp>
        <p:cxnSp>
          <p:nvCxnSpPr>
            <p:cNvPr id="32" name="Straight Connector 31"/>
            <p:cNvCxnSpPr/>
            <p:nvPr/>
          </p:nvCxnSpPr>
          <p:spPr>
            <a:xfrm flipV="1">
              <a:off x="3319678" y="4267200"/>
              <a:ext cx="2057400" cy="755523"/>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3"/>
            <a:stretch>
              <a:fillRect/>
            </a:stretch>
          </p:blipFill>
          <p:spPr>
            <a:xfrm>
              <a:off x="316360" y="2450973"/>
              <a:ext cx="2357437" cy="2571750"/>
            </a:xfrm>
            <a:prstGeom prst="rect">
              <a:avLst/>
            </a:prstGeom>
          </p:spPr>
        </p:pic>
        <p:sp>
          <p:nvSpPr>
            <p:cNvPr id="34" name="Cloud 33"/>
            <p:cNvSpPr/>
            <p:nvPr/>
          </p:nvSpPr>
          <p:spPr>
            <a:xfrm>
              <a:off x="2389787" y="2209800"/>
              <a:ext cx="1485900" cy="838200"/>
            </a:xfrm>
            <a:prstGeom prst="clou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Colour</a:t>
              </a:r>
              <a:endParaRPr lang="en-IN" dirty="0"/>
            </a:p>
          </p:txBody>
        </p:sp>
        <p:cxnSp>
          <p:nvCxnSpPr>
            <p:cNvPr id="35" name="Straight Connector 34"/>
            <p:cNvCxnSpPr/>
            <p:nvPr/>
          </p:nvCxnSpPr>
          <p:spPr>
            <a:xfrm>
              <a:off x="3824608" y="2826400"/>
              <a:ext cx="1600200" cy="1323262"/>
            </a:xfrm>
            <a:prstGeom prst="line">
              <a:avLst/>
            </a:prstGeom>
          </p:spPr>
          <p:style>
            <a:lnRef idx="1">
              <a:schemeClr val="accent1"/>
            </a:lnRef>
            <a:fillRef idx="0">
              <a:schemeClr val="accent1"/>
            </a:fillRef>
            <a:effectRef idx="0">
              <a:schemeClr val="accent1"/>
            </a:effectRef>
            <a:fontRef idx="minor">
              <a:schemeClr val="tx1"/>
            </a:fontRef>
          </p:style>
        </p:cxnSp>
        <p:sp>
          <p:nvSpPr>
            <p:cNvPr id="36" name="Cloud 35"/>
            <p:cNvSpPr/>
            <p:nvPr/>
          </p:nvSpPr>
          <p:spPr>
            <a:xfrm>
              <a:off x="315814" y="1947830"/>
              <a:ext cx="1930336" cy="536638"/>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Key points</a:t>
              </a:r>
              <a:endParaRPr lang="en-IN" dirty="0">
                <a:solidFill>
                  <a:srgbClr val="FF0000"/>
                </a:solidFill>
              </a:endParaRPr>
            </a:p>
          </p:txBody>
        </p:sp>
        <p:cxnSp>
          <p:nvCxnSpPr>
            <p:cNvPr id="37" name="Straight Connector 36"/>
            <p:cNvCxnSpPr/>
            <p:nvPr/>
          </p:nvCxnSpPr>
          <p:spPr>
            <a:xfrm>
              <a:off x="1873818" y="2450973"/>
              <a:ext cx="3550990" cy="169868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1"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a:xfrm>
            <a:off x="6949410" y="6321495"/>
            <a:ext cx="457200" cy="441325"/>
          </a:xfrm>
        </p:spPr>
        <p:txBody>
          <a:bodyPr/>
          <a:lstStyle/>
          <a:p>
            <a:fld id="{B6F15528-21DE-4FAA-801E-634DDDAF4B2B}" type="slidenum">
              <a:rPr lang="en-US" smtClean="0"/>
              <a:pPr/>
              <a:t>7</a:t>
            </a:fld>
            <a:endParaRPr lang="en-US"/>
          </a:p>
        </p:txBody>
      </p:sp>
      <p:grpSp>
        <p:nvGrpSpPr>
          <p:cNvPr id="9" name="Group 8"/>
          <p:cNvGrpSpPr/>
          <p:nvPr/>
        </p:nvGrpSpPr>
        <p:grpSpPr>
          <a:xfrm>
            <a:off x="3414775" y="4038600"/>
            <a:ext cx="2905125" cy="2443507"/>
            <a:chOff x="3414775" y="4038600"/>
            <a:chExt cx="2905125" cy="2443507"/>
          </a:xfrm>
        </p:grpSpPr>
        <p:pic>
          <p:nvPicPr>
            <p:cNvPr id="2054" name="Picture 6" descr="Mango Benefits – Health Benefits of Mango | National Mango 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4775" y="4910481"/>
              <a:ext cx="2905125" cy="157162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3962400" y="4038600"/>
              <a:ext cx="12192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81396" y="4687454"/>
              <a:ext cx="939681" cy="369332"/>
            </a:xfrm>
            <a:prstGeom prst="rect">
              <a:avLst/>
            </a:prstGeom>
            <a:noFill/>
          </p:spPr>
          <p:txBody>
            <a:bodyPr wrap="none" rtlCol="0">
              <a:spAutoFit/>
            </a:bodyPr>
            <a:lstStyle/>
            <a:p>
              <a:r>
                <a:rPr lang="en-US" dirty="0" smtClean="0"/>
                <a:t>Testing</a:t>
              </a:r>
              <a:endParaRPr lang="en-IN" dirty="0"/>
            </a:p>
          </p:txBody>
        </p:sp>
      </p:grpSp>
    </p:spTree>
    <p:extLst>
      <p:ext uri="{BB962C8B-B14F-4D97-AF65-F5344CB8AC3E}">
        <p14:creationId xmlns:p14="http://schemas.microsoft.com/office/powerpoint/2010/main" val="31506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50112"/>
            <a:ext cx="8534400" cy="758952"/>
          </a:xfrm>
        </p:spPr>
        <p:txBody>
          <a:bodyPr>
            <a:normAutofit/>
          </a:bodyPr>
          <a:lstStyle/>
          <a:p>
            <a:r>
              <a:rPr lang="en-US" sz="3400" b="1" dirty="0">
                <a:solidFill>
                  <a:srgbClr val="002060"/>
                </a:solidFill>
                <a:latin typeface="Times New Roman" panose="02020603050405020304" pitchFamily="18" charset="0"/>
                <a:cs typeface="Times New Roman" panose="02020603050405020304" pitchFamily="18" charset="0"/>
              </a:rPr>
              <a:t>Machine Learning</a:t>
            </a:r>
            <a:endParaRPr lang="en-IN" sz="3400" b="1" dirty="0">
              <a:solidFill>
                <a:srgbClr val="00206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6998040" y="4711427"/>
            <a:ext cx="1828657" cy="1600075"/>
          </a:xfrm>
          <a:prstGeom prst="rect">
            <a:avLst/>
          </a:prstGeom>
        </p:spPr>
      </p:pic>
      <p:grpSp>
        <p:nvGrpSpPr>
          <p:cNvPr id="6" name="Group 5"/>
          <p:cNvGrpSpPr/>
          <p:nvPr/>
        </p:nvGrpSpPr>
        <p:grpSpPr>
          <a:xfrm>
            <a:off x="0" y="987552"/>
            <a:ext cx="4800600" cy="3106523"/>
            <a:chOff x="60364" y="1672771"/>
            <a:chExt cx="5364444" cy="4153287"/>
          </a:xfrm>
        </p:grpSpPr>
        <p:sp>
          <p:nvSpPr>
            <p:cNvPr id="7" name="Cloud 6"/>
            <p:cNvSpPr/>
            <p:nvPr/>
          </p:nvSpPr>
          <p:spPr>
            <a:xfrm>
              <a:off x="2189702" y="5062891"/>
              <a:ext cx="1446958" cy="763167"/>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Shape</a:t>
              </a:r>
              <a:endParaRPr lang="en-IN" dirty="0"/>
            </a:p>
          </p:txBody>
        </p:sp>
        <p:cxnSp>
          <p:nvCxnSpPr>
            <p:cNvPr id="8" name="Straight Connector 7"/>
            <p:cNvCxnSpPr/>
            <p:nvPr/>
          </p:nvCxnSpPr>
          <p:spPr>
            <a:xfrm flipV="1">
              <a:off x="3319678" y="4267200"/>
              <a:ext cx="2057400" cy="755523"/>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316360" y="2450973"/>
              <a:ext cx="2357437" cy="2571750"/>
            </a:xfrm>
            <a:prstGeom prst="rect">
              <a:avLst/>
            </a:prstGeom>
          </p:spPr>
        </p:pic>
        <p:sp>
          <p:nvSpPr>
            <p:cNvPr id="10" name="Cloud 9"/>
            <p:cNvSpPr/>
            <p:nvPr/>
          </p:nvSpPr>
          <p:spPr>
            <a:xfrm>
              <a:off x="2389787" y="2209800"/>
              <a:ext cx="1485900" cy="838200"/>
            </a:xfrm>
            <a:prstGeom prst="clou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Colour</a:t>
              </a:r>
              <a:endParaRPr lang="en-IN" dirty="0"/>
            </a:p>
          </p:txBody>
        </p:sp>
        <p:cxnSp>
          <p:nvCxnSpPr>
            <p:cNvPr id="11" name="Straight Connector 10"/>
            <p:cNvCxnSpPr/>
            <p:nvPr/>
          </p:nvCxnSpPr>
          <p:spPr>
            <a:xfrm>
              <a:off x="3824608" y="2826400"/>
              <a:ext cx="1600200" cy="1323262"/>
            </a:xfrm>
            <a:prstGeom prst="line">
              <a:avLst/>
            </a:prstGeom>
          </p:spPr>
          <p:style>
            <a:lnRef idx="1">
              <a:schemeClr val="accent1"/>
            </a:lnRef>
            <a:fillRef idx="0">
              <a:schemeClr val="accent1"/>
            </a:fillRef>
            <a:effectRef idx="0">
              <a:schemeClr val="accent1"/>
            </a:effectRef>
            <a:fontRef idx="minor">
              <a:schemeClr val="tx1"/>
            </a:fontRef>
          </p:style>
        </p:cxnSp>
        <p:sp>
          <p:nvSpPr>
            <p:cNvPr id="12" name="Cloud 11"/>
            <p:cNvSpPr/>
            <p:nvPr/>
          </p:nvSpPr>
          <p:spPr>
            <a:xfrm>
              <a:off x="60364" y="1672771"/>
              <a:ext cx="2185786" cy="77820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Key points</a:t>
              </a:r>
              <a:endParaRPr lang="en-IN" dirty="0">
                <a:solidFill>
                  <a:srgbClr val="FF0000"/>
                </a:solidFill>
              </a:endParaRPr>
            </a:p>
          </p:txBody>
        </p:sp>
        <p:cxnSp>
          <p:nvCxnSpPr>
            <p:cNvPr id="13" name="Straight Connector 12"/>
            <p:cNvCxnSpPr/>
            <p:nvPr/>
          </p:nvCxnSpPr>
          <p:spPr>
            <a:xfrm>
              <a:off x="1873818" y="2450973"/>
              <a:ext cx="3550990" cy="169868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Rounded Rectangle 14"/>
          <p:cNvSpPr/>
          <p:nvPr/>
        </p:nvSpPr>
        <p:spPr>
          <a:xfrm>
            <a:off x="7033453" y="3984604"/>
            <a:ext cx="1749552" cy="104794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 </a:t>
            </a:r>
            <a:r>
              <a:rPr lang="en-US" dirty="0" err="1" smtClean="0"/>
              <a:t>Algortihms</a:t>
            </a:r>
            <a:endParaRPr lang="en-IN" dirty="0"/>
          </a:p>
        </p:txBody>
      </p:sp>
      <p:grpSp>
        <p:nvGrpSpPr>
          <p:cNvPr id="4" name="Group 3"/>
          <p:cNvGrpSpPr/>
          <p:nvPr/>
        </p:nvGrpSpPr>
        <p:grpSpPr>
          <a:xfrm>
            <a:off x="1283915" y="4143901"/>
            <a:ext cx="5767272" cy="2078659"/>
            <a:chOff x="1283915" y="4143901"/>
            <a:chExt cx="5767272" cy="2078659"/>
          </a:xfrm>
        </p:grpSpPr>
        <p:sp>
          <p:nvSpPr>
            <p:cNvPr id="23" name="Rectangle 22"/>
            <p:cNvSpPr/>
            <p:nvPr/>
          </p:nvSpPr>
          <p:spPr>
            <a:xfrm>
              <a:off x="1283915" y="4332263"/>
              <a:ext cx="2711136" cy="157227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err="1" smtClean="0"/>
                <a:t>Colour</a:t>
              </a:r>
              <a:r>
                <a:rPr lang="en-US" dirty="0" smtClean="0"/>
                <a:t>, Shape, </a:t>
              </a:r>
              <a:r>
                <a:rPr lang="en-US" dirty="0" err="1" smtClean="0"/>
                <a:t>Keypoint</a:t>
              </a:r>
              <a:r>
                <a:rPr lang="en-US" dirty="0" smtClean="0"/>
                <a:t> Descriptors, Shape and boundary descriptors, Texture descriptors, etc….</a:t>
              </a:r>
              <a:endParaRPr lang="en-IN" dirty="0"/>
            </a:p>
          </p:txBody>
        </p:sp>
        <p:cxnSp>
          <p:nvCxnSpPr>
            <p:cNvPr id="25" name="Straight Arrow Connector 24"/>
            <p:cNvCxnSpPr/>
            <p:nvPr/>
          </p:nvCxnSpPr>
          <p:spPr>
            <a:xfrm flipV="1">
              <a:off x="4084596" y="4400489"/>
              <a:ext cx="2869752" cy="457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742814" y="4143901"/>
              <a:ext cx="1676400" cy="2973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Testing</a:t>
              </a:r>
              <a:endParaRPr lang="en-IN" dirty="0"/>
            </a:p>
          </p:txBody>
        </p:sp>
        <p:cxnSp>
          <p:nvCxnSpPr>
            <p:cNvPr id="29" name="Straight Arrow Connector 28"/>
            <p:cNvCxnSpPr/>
            <p:nvPr/>
          </p:nvCxnSpPr>
          <p:spPr>
            <a:xfrm flipH="1">
              <a:off x="5911092" y="4879366"/>
              <a:ext cx="1140095" cy="786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loud 29"/>
            <p:cNvSpPr/>
            <p:nvPr/>
          </p:nvSpPr>
          <p:spPr>
            <a:xfrm>
              <a:off x="4495800" y="5586506"/>
              <a:ext cx="1371600" cy="636054"/>
            </a:xfrm>
            <a:prstGeom prst="clou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Mango</a:t>
              </a:r>
              <a:endParaRPr lang="en-IN" dirty="0"/>
            </a:p>
          </p:txBody>
        </p:sp>
      </p:grpSp>
      <p:grpSp>
        <p:nvGrpSpPr>
          <p:cNvPr id="16" name="Group 15"/>
          <p:cNvGrpSpPr/>
          <p:nvPr/>
        </p:nvGrpSpPr>
        <p:grpSpPr>
          <a:xfrm>
            <a:off x="3919695" y="1434831"/>
            <a:ext cx="4658359" cy="2507162"/>
            <a:chOff x="3876041" y="1455239"/>
            <a:chExt cx="4658359" cy="2507162"/>
          </a:xfrm>
        </p:grpSpPr>
        <p:sp>
          <p:nvSpPr>
            <p:cNvPr id="14" name="Rectangle 13"/>
            <p:cNvSpPr/>
            <p:nvPr/>
          </p:nvSpPr>
          <p:spPr>
            <a:xfrm>
              <a:off x="3876041" y="2159125"/>
              <a:ext cx="2711136" cy="157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Keypoint</a:t>
              </a:r>
              <a:r>
                <a:rPr lang="en-US" dirty="0" smtClean="0"/>
                <a:t> Descriptors, Shape and boundary descriptors, Texture descriptors, etc….</a:t>
              </a:r>
              <a:endParaRPr lang="en-IN" dirty="0"/>
            </a:p>
          </p:txBody>
        </p:sp>
        <p:cxnSp>
          <p:nvCxnSpPr>
            <p:cNvPr id="17" name="Elbow Connector 16"/>
            <p:cNvCxnSpPr/>
            <p:nvPr/>
          </p:nvCxnSpPr>
          <p:spPr>
            <a:xfrm>
              <a:off x="6336144" y="2671932"/>
              <a:ext cx="1566223" cy="1290469"/>
            </a:xfrm>
            <a:prstGeom prst="bentConnector3">
              <a:avLst>
                <a:gd name="adj1" fmla="val 994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119255" y="2138533"/>
              <a:ext cx="1415145" cy="36219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a:t>
              </a:r>
              <a:endParaRPr lang="en-IN" dirty="0"/>
            </a:p>
          </p:txBody>
        </p:sp>
        <p:sp>
          <p:nvSpPr>
            <p:cNvPr id="31" name="Rounded Rectangle 30"/>
            <p:cNvSpPr/>
            <p:nvPr/>
          </p:nvSpPr>
          <p:spPr>
            <a:xfrm>
              <a:off x="5117907" y="1455239"/>
              <a:ext cx="2001348" cy="548501"/>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 or without targets</a:t>
              </a:r>
              <a:endParaRPr lang="en-IN" dirty="0"/>
            </a:p>
          </p:txBody>
        </p:sp>
      </p:grpSp>
      <p:pic>
        <p:nvPicPr>
          <p:cNvPr id="34"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393" y="6257996"/>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a:off x="2209800" y="2671932"/>
            <a:ext cx="1666241" cy="71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lide Number Placeholder 19"/>
          <p:cNvSpPr>
            <a:spLocks noGrp="1"/>
          </p:cNvSpPr>
          <p:nvPr>
            <p:ph type="sldNum" sz="quarter" idx="12"/>
          </p:nvPr>
        </p:nvSpPr>
        <p:spPr>
          <a:xfrm>
            <a:off x="6452137" y="6311502"/>
            <a:ext cx="457200" cy="441325"/>
          </a:xfrm>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8579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187"/>
            <a:ext cx="8534400" cy="758952"/>
          </a:xfrm>
        </p:spPr>
        <p:txBody>
          <a:bodyPr>
            <a:normAutofit/>
          </a:bodyPr>
          <a:lstStyle/>
          <a:p>
            <a:r>
              <a:rPr lang="en-US" sz="3400" b="1" dirty="0">
                <a:solidFill>
                  <a:srgbClr val="002060"/>
                </a:solidFill>
                <a:latin typeface="Times New Roman" panose="02020603050405020304" pitchFamily="18" charset="0"/>
                <a:cs typeface="Times New Roman" panose="02020603050405020304" pitchFamily="18" charset="0"/>
              </a:rPr>
              <a:t>Features</a:t>
            </a:r>
            <a:endParaRPr lang="en-IN" sz="3400" b="1" dirty="0">
              <a:solidFill>
                <a:srgbClr val="002060"/>
              </a:solidFill>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39931393"/>
              </p:ext>
            </p:extLst>
          </p:nvPr>
        </p:nvGraphicFramePr>
        <p:xfrm>
          <a:off x="304800" y="794717"/>
          <a:ext cx="3505200" cy="2585720"/>
        </p:xfrm>
        <a:graphic>
          <a:graphicData uri="http://schemas.openxmlformats.org/drawingml/2006/table">
            <a:tbl>
              <a:tblPr firstRow="1" bandRow="1">
                <a:tableStyleId>{5C22544A-7EE6-4342-B048-85BDC9FD1C3A}</a:tableStyleId>
              </a:tblPr>
              <a:tblGrid>
                <a:gridCol w="894945"/>
                <a:gridCol w="1022995"/>
                <a:gridCol w="841473"/>
                <a:gridCol w="745787"/>
              </a:tblGrid>
              <a:tr h="370840">
                <a:tc>
                  <a:txBody>
                    <a:bodyPr/>
                    <a:lstStyle/>
                    <a:p>
                      <a:r>
                        <a:rPr lang="en-US" sz="1400" dirty="0" smtClean="0"/>
                        <a:t>Built</a:t>
                      </a:r>
                      <a:r>
                        <a:rPr lang="en-US" sz="1400" baseline="0" dirty="0" smtClean="0"/>
                        <a:t> in area</a:t>
                      </a:r>
                      <a:endParaRPr lang="en-IN" sz="1400" dirty="0"/>
                    </a:p>
                  </a:txBody>
                  <a:tcPr/>
                </a:tc>
                <a:tc>
                  <a:txBody>
                    <a:bodyPr/>
                    <a:lstStyle/>
                    <a:p>
                      <a:r>
                        <a:rPr lang="en-US" sz="1400" dirty="0" smtClean="0"/>
                        <a:t>Distance</a:t>
                      </a:r>
                      <a:r>
                        <a:rPr lang="en-US" sz="1400" baseline="0" dirty="0" smtClean="0"/>
                        <a:t> from the city</a:t>
                      </a:r>
                      <a:endParaRPr lang="en-IN" sz="1400" dirty="0"/>
                    </a:p>
                  </a:txBody>
                  <a:tcPr/>
                </a:tc>
                <a:tc>
                  <a:txBody>
                    <a:bodyPr/>
                    <a:lstStyle/>
                    <a:p>
                      <a:r>
                        <a:rPr lang="en-US" sz="1400" dirty="0" smtClean="0"/>
                        <a:t>Amenities</a:t>
                      </a:r>
                      <a:endParaRPr lang="en-IN" sz="1400" dirty="0"/>
                    </a:p>
                  </a:txBody>
                  <a:tcPr/>
                </a:tc>
                <a:tc>
                  <a:txBody>
                    <a:bodyPr/>
                    <a:lstStyle/>
                    <a:p>
                      <a:r>
                        <a:rPr lang="en-US" sz="1400" dirty="0" smtClean="0"/>
                        <a:t>Price</a:t>
                      </a:r>
                      <a:endParaRPr lang="en-IN" sz="1400" dirty="0"/>
                    </a:p>
                  </a:txBody>
                  <a:tcPr/>
                </a:tc>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370840">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r>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61959072"/>
              </p:ext>
            </p:extLst>
          </p:nvPr>
        </p:nvGraphicFramePr>
        <p:xfrm>
          <a:off x="4038599" y="772057"/>
          <a:ext cx="3962401" cy="2372360"/>
        </p:xfrm>
        <a:graphic>
          <a:graphicData uri="http://schemas.openxmlformats.org/drawingml/2006/table">
            <a:tbl>
              <a:tblPr firstRow="1" bandRow="1">
                <a:tableStyleId>{5C22544A-7EE6-4342-B048-85BDC9FD1C3A}</a:tableStyleId>
              </a:tblPr>
              <a:tblGrid>
                <a:gridCol w="838199"/>
                <a:gridCol w="685800"/>
                <a:gridCol w="925485"/>
                <a:gridCol w="576349"/>
                <a:gridCol w="936568"/>
              </a:tblGrid>
              <a:tr h="370840">
                <a:tc>
                  <a:txBody>
                    <a:bodyPr/>
                    <a:lstStyle/>
                    <a:p>
                      <a:r>
                        <a:rPr lang="en-US" sz="1400" dirty="0" smtClean="0"/>
                        <a:t>Height</a:t>
                      </a:r>
                      <a:endParaRPr lang="en-IN" sz="1400" dirty="0"/>
                    </a:p>
                  </a:txBody>
                  <a:tcPr/>
                </a:tc>
                <a:tc>
                  <a:txBody>
                    <a:bodyPr/>
                    <a:lstStyle/>
                    <a:p>
                      <a:r>
                        <a:rPr lang="en-US" sz="1400" dirty="0" smtClean="0"/>
                        <a:t>Price</a:t>
                      </a:r>
                      <a:endParaRPr lang="en-IN" sz="1400" dirty="0"/>
                    </a:p>
                  </a:txBody>
                  <a:tcPr/>
                </a:tc>
                <a:tc>
                  <a:txBody>
                    <a:bodyPr/>
                    <a:lstStyle/>
                    <a:p>
                      <a:r>
                        <a:rPr lang="en-US" sz="1400" dirty="0" smtClean="0"/>
                        <a:t>Wheels (No.)</a:t>
                      </a:r>
                      <a:endParaRPr lang="en-IN" sz="1400" dirty="0"/>
                    </a:p>
                  </a:txBody>
                  <a:tcPr/>
                </a:tc>
                <a:tc>
                  <a:txBody>
                    <a:bodyPr/>
                    <a:lstStyle/>
                    <a:p>
                      <a:r>
                        <a:rPr lang="en-US" sz="1400" dirty="0" smtClean="0"/>
                        <a:t>Size</a:t>
                      </a:r>
                      <a:endParaRPr lang="en-IN" sz="1400" dirty="0"/>
                    </a:p>
                  </a:txBody>
                  <a:tcPr/>
                </a:tc>
                <a:tc>
                  <a:txBody>
                    <a:bodyPr/>
                    <a:lstStyle/>
                    <a:p>
                      <a:r>
                        <a:rPr lang="en-US" sz="1400" dirty="0" smtClean="0"/>
                        <a:t>Model</a:t>
                      </a:r>
                      <a:endParaRPr lang="en-IN" sz="1400" dirty="0"/>
                    </a:p>
                  </a:txBody>
                  <a:tcPr/>
                </a:tc>
              </a:tr>
              <a:tr h="370840">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r>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370840">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97976918"/>
              </p:ext>
            </p:extLst>
          </p:nvPr>
        </p:nvGraphicFramePr>
        <p:xfrm>
          <a:off x="284168" y="3552455"/>
          <a:ext cx="3843194" cy="2372360"/>
        </p:xfrm>
        <a:graphic>
          <a:graphicData uri="http://schemas.openxmlformats.org/drawingml/2006/table">
            <a:tbl>
              <a:tblPr firstRow="1" bandRow="1">
                <a:tableStyleId>{5C22544A-7EE6-4342-B048-85BDC9FD1C3A}</a:tableStyleId>
              </a:tblPr>
              <a:tblGrid>
                <a:gridCol w="718993"/>
                <a:gridCol w="838200"/>
                <a:gridCol w="838200"/>
                <a:gridCol w="685800"/>
                <a:gridCol w="762001"/>
              </a:tblGrid>
              <a:tr h="370840">
                <a:tc>
                  <a:txBody>
                    <a:bodyPr/>
                    <a:lstStyle/>
                    <a:p>
                      <a:r>
                        <a:rPr lang="en-US" sz="1400" dirty="0" smtClean="0"/>
                        <a:t>Fever</a:t>
                      </a:r>
                      <a:endParaRPr lang="en-IN" sz="1400" dirty="0"/>
                    </a:p>
                  </a:txBody>
                  <a:tcPr/>
                </a:tc>
                <a:tc>
                  <a:txBody>
                    <a:bodyPr/>
                    <a:lstStyle/>
                    <a:p>
                      <a:r>
                        <a:rPr lang="en-US" sz="1400" dirty="0" smtClean="0"/>
                        <a:t>Throat</a:t>
                      </a:r>
                      <a:r>
                        <a:rPr lang="en-US" sz="1400" baseline="0" dirty="0" smtClean="0"/>
                        <a:t> pain</a:t>
                      </a:r>
                      <a:endParaRPr lang="en-IN" sz="1400" dirty="0"/>
                    </a:p>
                  </a:txBody>
                  <a:tcPr/>
                </a:tc>
                <a:tc>
                  <a:txBody>
                    <a:bodyPr/>
                    <a:lstStyle/>
                    <a:p>
                      <a:r>
                        <a:rPr lang="en-US" sz="1400" dirty="0" smtClean="0"/>
                        <a:t>Cough</a:t>
                      </a:r>
                      <a:endParaRPr lang="en-IN" sz="1400" dirty="0"/>
                    </a:p>
                  </a:txBody>
                  <a:tcPr/>
                </a:tc>
                <a:tc>
                  <a:txBody>
                    <a:bodyPr/>
                    <a:lstStyle/>
                    <a:p>
                      <a:r>
                        <a:rPr lang="en-US" sz="1400" dirty="0" smtClean="0"/>
                        <a:t>Body</a:t>
                      </a:r>
                      <a:r>
                        <a:rPr lang="en-US" sz="1400" baseline="0" dirty="0" smtClean="0"/>
                        <a:t> pain</a:t>
                      </a:r>
                      <a:endParaRPr lang="en-IN" sz="1400" dirty="0"/>
                    </a:p>
                  </a:txBody>
                  <a:tcPr/>
                </a:tc>
                <a:tc>
                  <a:txBody>
                    <a:bodyPr/>
                    <a:lstStyle/>
                    <a:p>
                      <a:r>
                        <a:rPr lang="en-US" sz="1400" dirty="0" err="1" smtClean="0"/>
                        <a:t>Covid</a:t>
                      </a:r>
                      <a:r>
                        <a:rPr lang="en-US" sz="1400" dirty="0" smtClean="0"/>
                        <a:t> (Y/N)</a:t>
                      </a:r>
                      <a:endParaRPr lang="en-IN" sz="1400" dirty="0"/>
                    </a:p>
                  </a:txBody>
                  <a:tcPr/>
                </a:tc>
              </a:tr>
              <a:tr h="370840">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p:grpSp>
        <p:nvGrpSpPr>
          <p:cNvPr id="37" name="Group 36"/>
          <p:cNvGrpSpPr/>
          <p:nvPr/>
        </p:nvGrpSpPr>
        <p:grpSpPr>
          <a:xfrm>
            <a:off x="4446462" y="3416289"/>
            <a:ext cx="4637519" cy="2682825"/>
            <a:chOff x="4446462" y="3416289"/>
            <a:chExt cx="4637519" cy="2682825"/>
          </a:xfrm>
        </p:grpSpPr>
        <p:pic>
          <p:nvPicPr>
            <p:cNvPr id="9" name="Picture 8"/>
            <p:cNvPicPr>
              <a:picLocks noChangeAspect="1"/>
            </p:cNvPicPr>
            <p:nvPr/>
          </p:nvPicPr>
          <p:blipFill rotWithShape="1">
            <a:blip r:embed="rId2"/>
            <a:srcRect l="19047" r="20635" b="4762"/>
            <a:stretch/>
          </p:blipFill>
          <p:spPr>
            <a:xfrm>
              <a:off x="4446462" y="4575114"/>
              <a:ext cx="1447800" cy="1524000"/>
            </a:xfrm>
            <a:prstGeom prst="rect">
              <a:avLst/>
            </a:prstGeom>
          </p:spPr>
        </p:pic>
        <p:pic>
          <p:nvPicPr>
            <p:cNvPr id="17" name="Picture 16"/>
            <p:cNvPicPr>
              <a:picLocks noChangeAspect="1"/>
            </p:cNvPicPr>
            <p:nvPr/>
          </p:nvPicPr>
          <p:blipFill>
            <a:blip r:embed="rId3"/>
            <a:stretch>
              <a:fillRect/>
            </a:stretch>
          </p:blipFill>
          <p:spPr>
            <a:xfrm>
              <a:off x="6637526" y="3416289"/>
              <a:ext cx="2308206" cy="1782985"/>
            </a:xfrm>
            <a:prstGeom prst="rect">
              <a:avLst/>
            </a:prstGeom>
            <a:scene3d>
              <a:camera prst="isometricLeftDown"/>
              <a:lightRig rig="threePt" dir="t"/>
            </a:scene3d>
          </p:spPr>
        </p:pic>
        <p:pic>
          <p:nvPicPr>
            <p:cNvPr id="19" name="Picture 18"/>
            <p:cNvPicPr>
              <a:picLocks noChangeAspect="1"/>
            </p:cNvPicPr>
            <p:nvPr/>
          </p:nvPicPr>
          <p:blipFill>
            <a:blip r:embed="rId4"/>
            <a:stretch>
              <a:fillRect/>
            </a:stretch>
          </p:blipFill>
          <p:spPr>
            <a:xfrm rot="11915868">
              <a:off x="7001101" y="3742796"/>
              <a:ext cx="940927" cy="560484"/>
            </a:xfrm>
            <a:prstGeom prst="rect">
              <a:avLst/>
            </a:prstGeom>
            <a:scene3d>
              <a:camera prst="isometricLeftDown"/>
              <a:lightRig rig="threePt" dir="t"/>
            </a:scene3d>
          </p:spPr>
        </p:pic>
        <p:cxnSp>
          <p:nvCxnSpPr>
            <p:cNvPr id="21" name="Straight Connector 20"/>
            <p:cNvCxnSpPr/>
            <p:nvPr/>
          </p:nvCxnSpPr>
          <p:spPr>
            <a:xfrm flipV="1">
              <a:off x="5294677" y="3686068"/>
              <a:ext cx="1528362" cy="1642904"/>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Straight Connector 22"/>
            <p:cNvCxnSpPr/>
            <p:nvPr/>
          </p:nvCxnSpPr>
          <p:spPr>
            <a:xfrm flipV="1">
              <a:off x="5424518" y="4284713"/>
              <a:ext cx="2140076" cy="1308104"/>
            </a:xfrm>
            <a:prstGeom prst="line">
              <a:avLst/>
            </a:prstGeom>
          </p:spPr>
          <p:style>
            <a:lnRef idx="3">
              <a:schemeClr val="accent1"/>
            </a:lnRef>
            <a:fillRef idx="0">
              <a:schemeClr val="accent1"/>
            </a:fillRef>
            <a:effectRef idx="2">
              <a:schemeClr val="accent1"/>
            </a:effectRef>
            <a:fontRef idx="minor">
              <a:schemeClr val="tx1"/>
            </a:fontRef>
          </p:style>
        </p:cxnSp>
        <p:sp>
          <p:nvSpPr>
            <p:cNvPr id="24" name="Rounded Rectangle 23"/>
            <p:cNvSpPr/>
            <p:nvPr/>
          </p:nvSpPr>
          <p:spPr>
            <a:xfrm>
              <a:off x="7791629" y="5471046"/>
              <a:ext cx="1292352" cy="5468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Statistical Attributes</a:t>
              </a:r>
              <a:endParaRPr lang="en-IN" dirty="0"/>
            </a:p>
          </p:txBody>
        </p:sp>
        <p:sp>
          <p:nvSpPr>
            <p:cNvPr id="25" name="Rounded Rectangle 24"/>
            <p:cNvSpPr/>
            <p:nvPr/>
          </p:nvSpPr>
          <p:spPr>
            <a:xfrm>
              <a:off x="4678174" y="3477463"/>
              <a:ext cx="1543571" cy="831710"/>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Size, Thickness, Region</a:t>
              </a:r>
              <a:endParaRPr lang="en-IN" dirty="0"/>
            </a:p>
          </p:txBody>
        </p:sp>
        <p:grpSp>
          <p:nvGrpSpPr>
            <p:cNvPr id="36" name="Group 35"/>
            <p:cNvGrpSpPr/>
            <p:nvPr/>
          </p:nvGrpSpPr>
          <p:grpSpPr>
            <a:xfrm>
              <a:off x="5353153" y="4647362"/>
              <a:ext cx="2364712" cy="1312329"/>
              <a:chOff x="5333581" y="5029200"/>
              <a:chExt cx="2364712" cy="1312329"/>
            </a:xfrm>
          </p:grpSpPr>
          <p:grpSp>
            <p:nvGrpSpPr>
              <p:cNvPr id="16" name="Group 15"/>
              <p:cNvGrpSpPr/>
              <p:nvPr/>
            </p:nvGrpSpPr>
            <p:grpSpPr>
              <a:xfrm>
                <a:off x="5333581" y="5579529"/>
                <a:ext cx="2364712" cy="762000"/>
                <a:chOff x="5410200" y="4623915"/>
                <a:chExt cx="2364712" cy="762000"/>
              </a:xfrm>
            </p:grpSpPr>
            <p:pic>
              <p:nvPicPr>
                <p:cNvPr id="10" name="Picture 9"/>
                <p:cNvPicPr>
                  <a:picLocks noChangeAspect="1"/>
                </p:cNvPicPr>
                <p:nvPr/>
              </p:nvPicPr>
              <p:blipFill rotWithShape="1">
                <a:blip r:embed="rId2"/>
                <a:srcRect l="44444" t="41052" r="36508" b="30377"/>
                <a:stretch/>
              </p:blipFill>
              <p:spPr>
                <a:xfrm>
                  <a:off x="7012912" y="4623915"/>
                  <a:ext cx="762000" cy="762000"/>
                </a:xfrm>
                <a:prstGeom prst="rect">
                  <a:avLst/>
                </a:prstGeom>
              </p:spPr>
            </p:pic>
            <p:cxnSp>
              <p:nvCxnSpPr>
                <p:cNvPr id="12" name="Straight Connector 11"/>
                <p:cNvCxnSpPr/>
                <p:nvPr/>
              </p:nvCxnSpPr>
              <p:spPr>
                <a:xfrm>
                  <a:off x="5412712" y="4724400"/>
                  <a:ext cx="1900964" cy="14235"/>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5410200" y="5029200"/>
                  <a:ext cx="1905000" cy="228600"/>
                </a:xfrm>
                <a:prstGeom prst="line">
                  <a:avLst/>
                </a:prstGeom>
              </p:spPr>
              <p:style>
                <a:lnRef idx="3">
                  <a:schemeClr val="accent1"/>
                </a:lnRef>
                <a:fillRef idx="0">
                  <a:schemeClr val="accent1"/>
                </a:fillRef>
                <a:effectRef idx="2">
                  <a:schemeClr val="accent1"/>
                </a:effectRef>
                <a:fontRef idx="minor">
                  <a:schemeClr val="tx1"/>
                </a:fontRef>
              </p:style>
            </p:cxnSp>
          </p:grpSp>
          <p:cxnSp>
            <p:nvCxnSpPr>
              <p:cNvPr id="31" name="Straight Arrow Connector 30"/>
              <p:cNvCxnSpPr/>
              <p:nvPr/>
            </p:nvCxnSpPr>
            <p:spPr>
              <a:xfrm flipV="1">
                <a:off x="7162799" y="5029200"/>
                <a:ext cx="108000" cy="5760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a:xfrm flipH="1" flipV="1">
                <a:off x="7326727" y="5029200"/>
                <a:ext cx="10662" cy="6243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sp>
        <p:nvSpPr>
          <p:cNvPr id="34" name="Slide Number Placeholder 33"/>
          <p:cNvSpPr>
            <a:spLocks noGrp="1"/>
          </p:cNvSpPr>
          <p:nvPr>
            <p:ph type="sldNum" sz="quarter" idx="12"/>
          </p:nvPr>
        </p:nvSpPr>
        <p:spPr>
          <a:xfrm>
            <a:off x="6129528" y="6335283"/>
            <a:ext cx="457200" cy="441325"/>
          </a:xfrm>
        </p:spPr>
        <p:txBody>
          <a:bodyPr/>
          <a:lstStyle/>
          <a:p>
            <a:fld id="{B6F15528-21DE-4FAA-801E-634DDDAF4B2B}" type="slidenum">
              <a:rPr lang="en-US" smtClean="0"/>
              <a:pPr/>
              <a:t>9</a:t>
            </a:fld>
            <a:endParaRPr lang="en-US"/>
          </a:p>
        </p:txBody>
      </p:sp>
      <p:pic>
        <p:nvPicPr>
          <p:cNvPr id="35"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305" y="6289675"/>
            <a:ext cx="167460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7376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9AFD359868634387D59C66892BA87E" ma:contentTypeVersion="6" ma:contentTypeDescription="Create a new document." ma:contentTypeScope="" ma:versionID="ec127e8a6642d452fad5884ce5bc9da0">
  <xsd:schema xmlns:xsd="http://www.w3.org/2001/XMLSchema" xmlns:xs="http://www.w3.org/2001/XMLSchema" xmlns:p="http://schemas.microsoft.com/office/2006/metadata/properties" xmlns:ns2="702437a6-277e-41d0-955a-b130e738fd58" xmlns:ns3="c77c0a50-5b67-4d42-82bc-aacec3fda7a7" targetNamespace="http://schemas.microsoft.com/office/2006/metadata/properties" ma:root="true" ma:fieldsID="3ca2807741d850c671bc09260ec159d9" ns2:_="" ns3:_="">
    <xsd:import namespace="702437a6-277e-41d0-955a-b130e738fd58"/>
    <xsd:import namespace="c77c0a50-5b67-4d42-82bc-aacec3fda7a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2437a6-277e-41d0-955a-b130e738fd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7c0a50-5b67-4d42-82bc-aacec3fda7a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77c0a50-5b67-4d42-82bc-aacec3fda7a7">
      <UserInfo>
        <DisplayName>Aratrik Roy Choudhury</DisplayName>
        <AccountId>67</AccountId>
        <AccountType/>
      </UserInfo>
    </SharedWithUsers>
  </documentManagement>
</p:properties>
</file>

<file path=customXml/itemProps1.xml><?xml version="1.0" encoding="utf-8"?>
<ds:datastoreItem xmlns:ds="http://schemas.openxmlformats.org/officeDocument/2006/customXml" ds:itemID="{17E5B4C7-8084-4C89-9184-5410A97B8D1B}"/>
</file>

<file path=customXml/itemProps2.xml><?xml version="1.0" encoding="utf-8"?>
<ds:datastoreItem xmlns:ds="http://schemas.openxmlformats.org/officeDocument/2006/customXml" ds:itemID="{9C6E39A8-AFA8-4249-A4CE-F27626347438}"/>
</file>

<file path=customXml/itemProps3.xml><?xml version="1.0" encoding="utf-8"?>
<ds:datastoreItem xmlns:ds="http://schemas.openxmlformats.org/officeDocument/2006/customXml" ds:itemID="{4657D77B-FEDE-48C3-AA54-36B719920943}"/>
</file>

<file path=docProps/app.xml><?xml version="1.0" encoding="utf-8"?>
<Properties xmlns="http://schemas.openxmlformats.org/officeDocument/2006/extended-properties" xmlns:vt="http://schemas.openxmlformats.org/officeDocument/2006/docPropsVTypes">
  <Template/>
  <TotalTime>7944</TotalTime>
  <Words>2662</Words>
  <Application>Microsoft Office PowerPoint</Application>
  <PresentationFormat>On-screen Show (4:3)</PresentationFormat>
  <Paragraphs>594</Paragraphs>
  <Slides>53</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5" baseType="lpstr">
      <vt:lpstr>ＭＳ Ｐゴシック</vt:lpstr>
      <vt:lpstr>Arial</vt:lpstr>
      <vt:lpstr>Calibri</vt:lpstr>
      <vt:lpstr>Cambria Math</vt:lpstr>
      <vt:lpstr>Georgia</vt:lpstr>
      <vt:lpstr>Tahoma</vt:lpstr>
      <vt:lpstr>Times New Roman</vt:lpstr>
      <vt:lpstr>urw-din</vt:lpstr>
      <vt:lpstr>Wingdings</vt:lpstr>
      <vt:lpstr>Wingdings 2</vt:lpstr>
      <vt:lpstr>Civic</vt:lpstr>
      <vt:lpstr>Worksheet</vt:lpstr>
      <vt:lpstr>Module 3</vt:lpstr>
      <vt:lpstr>Definition</vt:lpstr>
      <vt:lpstr>SPAM CLASSIFICATION (T)</vt:lpstr>
      <vt:lpstr>Example</vt:lpstr>
      <vt:lpstr>Applications</vt:lpstr>
      <vt:lpstr>How learning happens??</vt:lpstr>
      <vt:lpstr>Learning in Humans</vt:lpstr>
      <vt:lpstr>Machine Learning</vt:lpstr>
      <vt:lpstr>Features</vt:lpstr>
      <vt:lpstr>Applications</vt:lpstr>
      <vt:lpstr>Machine Learning Flow</vt:lpstr>
      <vt:lpstr>Machine Learning Flow  Vs  Deep Learning Flow</vt:lpstr>
      <vt:lpstr>Research in Literature</vt:lpstr>
      <vt:lpstr>Types of Learning</vt:lpstr>
      <vt:lpstr>Supervised Learning</vt:lpstr>
      <vt:lpstr>Supervised Learning Classification</vt:lpstr>
      <vt:lpstr>PowerPoint Presentation</vt:lpstr>
      <vt:lpstr>Example</vt:lpstr>
      <vt:lpstr>Unsupervised Learning</vt:lpstr>
      <vt:lpstr>PowerPoint Presentation</vt:lpstr>
      <vt:lpstr>Example</vt:lpstr>
      <vt:lpstr>Performance Estimation of a Classifier</vt:lpstr>
      <vt:lpstr>Performance Estimation of a Classifier</vt:lpstr>
      <vt:lpstr>Performance Measures</vt:lpstr>
      <vt:lpstr>PowerPoint Presentation</vt:lpstr>
      <vt:lpstr>Confusion Matrix</vt:lpstr>
      <vt:lpstr>Confusion Matrix</vt:lpstr>
      <vt:lpstr>Numerical Example</vt:lpstr>
      <vt:lpstr>Solution</vt:lpstr>
      <vt:lpstr>Confusion Matrix for Multiclass Classifier</vt:lpstr>
      <vt:lpstr>Confusion Matrix for Multiclass Classifier</vt:lpstr>
      <vt:lpstr>Solution</vt:lpstr>
      <vt:lpstr>Confusion Matrix for Multiclass Classifier</vt:lpstr>
      <vt:lpstr>Confusion Matrix for Multiclass Classifier</vt:lpstr>
      <vt:lpstr>Recall, Sensitivity and False Alarm Rate</vt:lpstr>
      <vt:lpstr>Specificity</vt:lpstr>
      <vt:lpstr>Precision, F1 Score</vt:lpstr>
      <vt:lpstr>Predictive Accuracy</vt:lpstr>
      <vt:lpstr>Error Rate</vt:lpstr>
      <vt:lpstr>Perfect Classifier</vt:lpstr>
      <vt:lpstr>Worst Classifier</vt:lpstr>
      <vt:lpstr>PowerPoint Presentation</vt:lpstr>
      <vt:lpstr>ROC Curves</vt:lpstr>
      <vt:lpstr>ROC Plot</vt:lpstr>
      <vt:lpstr>Receiver Operating Characteristics  (ROC Curve)</vt:lpstr>
      <vt:lpstr>Interpretation of Different Points in ROC Plot</vt:lpstr>
      <vt:lpstr>Interpretation of Different Points in ROC Plot</vt:lpstr>
      <vt:lpstr>Interpretation of Different Points in ROC Plot</vt:lpstr>
      <vt:lpstr>Tuning a Classifier through ROC Plot</vt:lpstr>
      <vt:lpstr>Comparing Classifiers through ROC Plot </vt:lpstr>
      <vt:lpstr>Comparing Classifiers through ROC Plot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MEDICAL IMAGE ANALYSIS</dc:title>
  <dc:creator>Admin</dc:creator>
  <cp:lastModifiedBy>Welcome</cp:lastModifiedBy>
  <cp:revision>156</cp:revision>
  <dcterms:created xsi:type="dcterms:W3CDTF">2006-08-16T00:00:00Z</dcterms:created>
  <dcterms:modified xsi:type="dcterms:W3CDTF">2024-02-06T07:40:07Z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0x0101000A9AFD359868634387D59C66892BA87E</vt:lpwstr>
  </property>
</Properties>
</file>